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1" r:id="rId4"/>
    <p:sldId id="263" r:id="rId5"/>
    <p:sldId id="287" r:id="rId6"/>
    <p:sldId id="285" r:id="rId7"/>
    <p:sldId id="288" r:id="rId8"/>
    <p:sldId id="259" r:id="rId9"/>
    <p:sldId id="262" r:id="rId10"/>
    <p:sldId id="267" r:id="rId11"/>
    <p:sldId id="268" r:id="rId12"/>
    <p:sldId id="264" r:id="rId13"/>
    <p:sldId id="260" r:id="rId14"/>
    <p:sldId id="265" r:id="rId15"/>
    <p:sldId id="270" r:id="rId16"/>
    <p:sldId id="266" r:id="rId17"/>
    <p:sldId id="286" r:id="rId18"/>
    <p:sldId id="269" r:id="rId19"/>
    <p:sldId id="258" r:id="rId20"/>
    <p:sldId id="271" r:id="rId21"/>
    <p:sldId id="272" r:id="rId22"/>
    <p:sldId id="281" r:id="rId23"/>
    <p:sldId id="273" r:id="rId24"/>
    <p:sldId id="274" r:id="rId25"/>
    <p:sldId id="282" r:id="rId26"/>
    <p:sldId id="275" r:id="rId27"/>
    <p:sldId id="276" r:id="rId28"/>
    <p:sldId id="283" r:id="rId29"/>
    <p:sldId id="277" r:id="rId30"/>
    <p:sldId id="278" r:id="rId31"/>
    <p:sldId id="279" r:id="rId32"/>
    <p:sldId id="28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D43E6-425E-9645-AE08-BFFB6397212F}" v="159" dt="2019-05-04T03:08:35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9"/>
    <p:restoredTop sz="94697"/>
  </p:normalViewPr>
  <p:slideViewPr>
    <p:cSldViewPr snapToGrid="0" snapToObjects="1">
      <p:cViewPr>
        <p:scale>
          <a:sx n="140" d="100"/>
          <a:sy n="140" d="100"/>
        </p:scale>
        <p:origin x="-232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ch, Joseph" userId="e2455221-1821-4160-b6e7-d8b57e271024" providerId="ADAL" clId="{223D43E6-425E-9645-AE08-BFFB6397212F}"/>
    <pc:docChg chg="undo custSel addSld delSld modSld sldOrd">
      <pc:chgData name="Madich, Joseph" userId="e2455221-1821-4160-b6e7-d8b57e271024" providerId="ADAL" clId="{223D43E6-425E-9645-AE08-BFFB6397212F}" dt="2019-05-04T17:42:10.661" v="3301" actId="2696"/>
      <pc:docMkLst>
        <pc:docMk/>
      </pc:docMkLst>
      <pc:sldChg chg="modSp">
        <pc:chgData name="Madich, Joseph" userId="e2455221-1821-4160-b6e7-d8b57e271024" providerId="ADAL" clId="{223D43E6-425E-9645-AE08-BFFB6397212F}" dt="2019-05-03T19:47:04.615" v="2986" actId="27636"/>
        <pc:sldMkLst>
          <pc:docMk/>
          <pc:sldMk cId="3606835186" sldId="257"/>
        </pc:sldMkLst>
        <pc:spChg chg="mod">
          <ac:chgData name="Madich, Joseph" userId="e2455221-1821-4160-b6e7-d8b57e271024" providerId="ADAL" clId="{223D43E6-425E-9645-AE08-BFFB6397212F}" dt="2019-05-03T19:47:04.615" v="2986" actId="27636"/>
          <ac:spMkLst>
            <pc:docMk/>
            <pc:sldMk cId="3606835186" sldId="257"/>
            <ac:spMk id="3" creationId="{584CB460-29AB-B342-AB1E-69E39D6D96E8}"/>
          </ac:spMkLst>
        </pc:spChg>
      </pc:sldChg>
      <pc:sldChg chg="ord">
        <pc:chgData name="Madich, Joseph" userId="e2455221-1821-4160-b6e7-d8b57e271024" providerId="ADAL" clId="{223D43E6-425E-9645-AE08-BFFB6397212F}" dt="2019-04-23T13:59:37.253" v="255"/>
        <pc:sldMkLst>
          <pc:docMk/>
          <pc:sldMk cId="421018759" sldId="258"/>
        </pc:sldMkLst>
      </pc:sldChg>
      <pc:sldChg chg="addSp delSp modSp">
        <pc:chgData name="Madich, Joseph" userId="e2455221-1821-4160-b6e7-d8b57e271024" providerId="ADAL" clId="{223D43E6-425E-9645-AE08-BFFB6397212F}" dt="2019-04-23T19:26:53.775" v="1401"/>
        <pc:sldMkLst>
          <pc:docMk/>
          <pc:sldMk cId="48621563" sldId="259"/>
        </pc:sldMkLst>
        <pc:spChg chg="mod">
          <ac:chgData name="Madich, Joseph" userId="e2455221-1821-4160-b6e7-d8b57e271024" providerId="ADAL" clId="{223D43E6-425E-9645-AE08-BFFB6397212F}" dt="2019-04-23T18:50:25.713" v="1385" actId="6549"/>
          <ac:spMkLst>
            <pc:docMk/>
            <pc:sldMk cId="48621563" sldId="259"/>
            <ac:spMk id="3" creationId="{584CB460-29AB-B342-AB1E-69E39D6D96E8}"/>
          </ac:spMkLst>
        </pc:spChg>
        <pc:picChg chg="add del mod">
          <ac:chgData name="Madich, Joseph" userId="e2455221-1821-4160-b6e7-d8b57e271024" providerId="ADAL" clId="{223D43E6-425E-9645-AE08-BFFB6397212F}" dt="2019-04-23T14:21:06.937" v="692" actId="478"/>
          <ac:picMkLst>
            <pc:docMk/>
            <pc:sldMk cId="48621563" sldId="259"/>
            <ac:picMk id="5" creationId="{486519E5-E5E7-BD4E-8994-536FE50849D1}"/>
          </ac:picMkLst>
        </pc:picChg>
        <pc:picChg chg="add mod">
          <ac:chgData name="Madich, Joseph" userId="e2455221-1821-4160-b6e7-d8b57e271024" providerId="ADAL" clId="{223D43E6-425E-9645-AE08-BFFB6397212F}" dt="2019-04-23T19:26:20.678" v="1399"/>
          <ac:picMkLst>
            <pc:docMk/>
            <pc:sldMk cId="48621563" sldId="259"/>
            <ac:picMk id="6" creationId="{07D33DAB-7910-AB4A-9389-6AFBFC7FF650}"/>
          </ac:picMkLst>
        </pc:picChg>
        <pc:picChg chg="add mod">
          <ac:chgData name="Madich, Joseph" userId="e2455221-1821-4160-b6e7-d8b57e271024" providerId="ADAL" clId="{223D43E6-425E-9645-AE08-BFFB6397212F}" dt="2019-04-23T19:26:37.211" v="1400"/>
          <ac:picMkLst>
            <pc:docMk/>
            <pc:sldMk cId="48621563" sldId="259"/>
            <ac:picMk id="7" creationId="{299EE119-0883-A44B-AB1D-63084AED6A03}"/>
          </ac:picMkLst>
        </pc:picChg>
        <pc:picChg chg="add mod">
          <ac:chgData name="Madich, Joseph" userId="e2455221-1821-4160-b6e7-d8b57e271024" providerId="ADAL" clId="{223D43E6-425E-9645-AE08-BFFB6397212F}" dt="2019-04-23T19:26:53.775" v="1401"/>
          <ac:picMkLst>
            <pc:docMk/>
            <pc:sldMk cId="48621563" sldId="259"/>
            <ac:picMk id="8" creationId="{29916E2F-B466-BD47-B90B-04AF82DACF2A}"/>
          </ac:picMkLst>
        </pc:picChg>
      </pc:sldChg>
      <pc:sldChg chg="addSp modSp">
        <pc:chgData name="Madich, Joseph" userId="e2455221-1821-4160-b6e7-d8b57e271024" providerId="ADAL" clId="{223D43E6-425E-9645-AE08-BFFB6397212F}" dt="2019-05-02T19:45:28.430" v="2063" actId="1076"/>
        <pc:sldMkLst>
          <pc:docMk/>
          <pc:sldMk cId="4123022760" sldId="260"/>
        </pc:sldMkLst>
        <pc:spChg chg="mod">
          <ac:chgData name="Madich, Joseph" userId="e2455221-1821-4160-b6e7-d8b57e271024" providerId="ADAL" clId="{223D43E6-425E-9645-AE08-BFFB6397212F}" dt="2019-05-02T17:37:22.318" v="2037" actId="6549"/>
          <ac:spMkLst>
            <pc:docMk/>
            <pc:sldMk cId="4123022760" sldId="260"/>
            <ac:spMk id="3" creationId="{584CB460-29AB-B342-AB1E-69E39D6D96E8}"/>
          </ac:spMkLst>
        </pc:spChg>
        <pc:picChg chg="add mod">
          <ac:chgData name="Madich, Joseph" userId="e2455221-1821-4160-b6e7-d8b57e271024" providerId="ADAL" clId="{223D43E6-425E-9645-AE08-BFFB6397212F}" dt="2019-05-02T19:45:28.430" v="2063" actId="1076"/>
          <ac:picMkLst>
            <pc:docMk/>
            <pc:sldMk cId="4123022760" sldId="260"/>
            <ac:picMk id="5" creationId="{2ABF39CD-DAB4-EF4C-A881-A7DA0A148A14}"/>
          </ac:picMkLst>
        </pc:picChg>
      </pc:sldChg>
      <pc:sldChg chg="modSp add">
        <pc:chgData name="Madich, Joseph" userId="e2455221-1821-4160-b6e7-d8b57e271024" providerId="ADAL" clId="{223D43E6-425E-9645-AE08-BFFB6397212F}" dt="2019-04-23T13:58:47.582" v="253" actId="20577"/>
        <pc:sldMkLst>
          <pc:docMk/>
          <pc:sldMk cId="27431113" sldId="261"/>
        </pc:sldMkLst>
        <pc:spChg chg="mod">
          <ac:chgData name="Madich, Joseph" userId="e2455221-1821-4160-b6e7-d8b57e271024" providerId="ADAL" clId="{223D43E6-425E-9645-AE08-BFFB6397212F}" dt="2019-04-23T13:58:47.582" v="253" actId="20577"/>
          <ac:spMkLst>
            <pc:docMk/>
            <pc:sldMk cId="27431113" sldId="261"/>
            <ac:spMk id="3" creationId="{584CB460-29AB-B342-AB1E-69E39D6D96E8}"/>
          </ac:spMkLst>
        </pc:spChg>
      </pc:sldChg>
      <pc:sldChg chg="modSp add">
        <pc:chgData name="Madich, Joseph" userId="e2455221-1821-4160-b6e7-d8b57e271024" providerId="ADAL" clId="{223D43E6-425E-9645-AE08-BFFB6397212F}" dt="2019-04-23T18:49:56.998" v="1382" actId="20577"/>
        <pc:sldMkLst>
          <pc:docMk/>
          <pc:sldMk cId="402017939" sldId="262"/>
        </pc:sldMkLst>
        <pc:spChg chg="mod">
          <ac:chgData name="Madich, Joseph" userId="e2455221-1821-4160-b6e7-d8b57e271024" providerId="ADAL" clId="{223D43E6-425E-9645-AE08-BFFB6397212F}" dt="2019-04-23T18:49:56.998" v="1382" actId="20577"/>
          <ac:spMkLst>
            <pc:docMk/>
            <pc:sldMk cId="402017939" sldId="262"/>
            <ac:spMk id="3" creationId="{584CB460-29AB-B342-AB1E-69E39D6D96E8}"/>
          </ac:spMkLst>
        </pc:spChg>
      </pc:sldChg>
      <pc:sldChg chg="addSp delSp modSp add ord modNotesTx">
        <pc:chgData name="Madich, Joseph" userId="e2455221-1821-4160-b6e7-d8b57e271024" providerId="ADAL" clId="{223D43E6-425E-9645-AE08-BFFB6397212F}" dt="2019-05-02T19:52:03.035" v="2129" actId="20577"/>
        <pc:sldMkLst>
          <pc:docMk/>
          <pc:sldMk cId="4209237363" sldId="263"/>
        </pc:sldMkLst>
        <pc:spChg chg="mod">
          <ac:chgData name="Madich, Joseph" userId="e2455221-1821-4160-b6e7-d8b57e271024" providerId="ADAL" clId="{223D43E6-425E-9645-AE08-BFFB6397212F}" dt="2019-04-23T14:25:01.870" v="945" actId="20577"/>
          <ac:spMkLst>
            <pc:docMk/>
            <pc:sldMk cId="4209237363" sldId="263"/>
            <ac:spMk id="2" creationId="{D0399EC2-B7EE-3240-A328-0ED948C325D5}"/>
          </ac:spMkLst>
        </pc:spChg>
        <pc:spChg chg="mod">
          <ac:chgData name="Madich, Joseph" userId="e2455221-1821-4160-b6e7-d8b57e271024" providerId="ADAL" clId="{223D43E6-425E-9645-AE08-BFFB6397212F}" dt="2019-05-02T19:52:03.035" v="2129" actId="20577"/>
          <ac:spMkLst>
            <pc:docMk/>
            <pc:sldMk cId="4209237363" sldId="263"/>
            <ac:spMk id="3" creationId="{584CB460-29AB-B342-AB1E-69E39D6D96E8}"/>
          </ac:spMkLst>
        </pc:spChg>
        <pc:spChg chg="add del mod">
          <ac:chgData name="Madich, Joseph" userId="e2455221-1821-4160-b6e7-d8b57e271024" providerId="ADAL" clId="{223D43E6-425E-9645-AE08-BFFB6397212F}" dt="2019-04-23T15:15:52.018" v="1214"/>
          <ac:spMkLst>
            <pc:docMk/>
            <pc:sldMk cId="4209237363" sldId="263"/>
            <ac:spMk id="5" creationId="{6F70A227-971B-CA4F-89BC-E609D7F93AB1}"/>
          </ac:spMkLst>
        </pc:spChg>
      </pc:sldChg>
      <pc:sldChg chg="delSp modSp add">
        <pc:chgData name="Madich, Joseph" userId="e2455221-1821-4160-b6e7-d8b57e271024" providerId="ADAL" clId="{223D43E6-425E-9645-AE08-BFFB6397212F}" dt="2019-04-23T18:49:25.988" v="1373" actId="207"/>
        <pc:sldMkLst>
          <pc:docMk/>
          <pc:sldMk cId="922340500" sldId="264"/>
        </pc:sldMkLst>
        <pc:spChg chg="mod">
          <ac:chgData name="Madich, Joseph" userId="e2455221-1821-4160-b6e7-d8b57e271024" providerId="ADAL" clId="{223D43E6-425E-9645-AE08-BFFB6397212F}" dt="2019-04-23T18:49:25.988" v="1373" actId="207"/>
          <ac:spMkLst>
            <pc:docMk/>
            <pc:sldMk cId="922340500" sldId="264"/>
            <ac:spMk id="3" creationId="{584CB460-29AB-B342-AB1E-69E39D6D96E8}"/>
          </ac:spMkLst>
        </pc:spChg>
        <pc:picChg chg="del">
          <ac:chgData name="Madich, Joseph" userId="e2455221-1821-4160-b6e7-d8b57e271024" providerId="ADAL" clId="{223D43E6-425E-9645-AE08-BFFB6397212F}" dt="2019-04-23T15:23:18.044" v="1316" actId="478"/>
          <ac:picMkLst>
            <pc:docMk/>
            <pc:sldMk cId="922340500" sldId="264"/>
            <ac:picMk id="5" creationId="{486519E5-E5E7-BD4E-8994-536FE50849D1}"/>
          </ac:picMkLst>
        </pc:picChg>
      </pc:sldChg>
      <pc:sldChg chg="addSp delSp modSp add">
        <pc:chgData name="Madich, Joseph" userId="e2455221-1821-4160-b6e7-d8b57e271024" providerId="ADAL" clId="{223D43E6-425E-9645-AE08-BFFB6397212F}" dt="2019-05-02T19:49:46.200" v="2109" actId="1076"/>
        <pc:sldMkLst>
          <pc:docMk/>
          <pc:sldMk cId="555234252" sldId="265"/>
        </pc:sldMkLst>
        <pc:spChg chg="mod">
          <ac:chgData name="Madich, Joseph" userId="e2455221-1821-4160-b6e7-d8b57e271024" providerId="ADAL" clId="{223D43E6-425E-9645-AE08-BFFB6397212F}" dt="2019-05-02T19:48:22.835" v="2092" actId="20577"/>
          <ac:spMkLst>
            <pc:docMk/>
            <pc:sldMk cId="555234252" sldId="265"/>
            <ac:spMk id="2" creationId="{D0399EC2-B7EE-3240-A328-0ED948C325D5}"/>
          </ac:spMkLst>
        </pc:spChg>
        <pc:spChg chg="mod">
          <ac:chgData name="Madich, Joseph" userId="e2455221-1821-4160-b6e7-d8b57e271024" providerId="ADAL" clId="{223D43E6-425E-9645-AE08-BFFB6397212F}" dt="2019-05-02T19:49:28.537" v="2106"/>
          <ac:spMkLst>
            <pc:docMk/>
            <pc:sldMk cId="555234252" sldId="265"/>
            <ac:spMk id="3" creationId="{584CB460-29AB-B342-AB1E-69E39D6D96E8}"/>
          </ac:spMkLst>
        </pc:spChg>
        <pc:spChg chg="add del mod">
          <ac:chgData name="Madich, Joseph" userId="e2455221-1821-4160-b6e7-d8b57e271024" providerId="ADAL" clId="{223D43E6-425E-9645-AE08-BFFB6397212F}" dt="2019-05-02T19:49:10.228" v="2103" actId="478"/>
          <ac:spMkLst>
            <pc:docMk/>
            <pc:sldMk cId="555234252" sldId="265"/>
            <ac:spMk id="5" creationId="{310D20E9-7528-954E-A4C6-D3A8EEBFFE31}"/>
          </ac:spMkLst>
        </pc:spChg>
        <pc:picChg chg="add mod">
          <ac:chgData name="Madich, Joseph" userId="e2455221-1821-4160-b6e7-d8b57e271024" providerId="ADAL" clId="{223D43E6-425E-9645-AE08-BFFB6397212F}" dt="2019-05-02T19:49:46.200" v="2109" actId="1076"/>
          <ac:picMkLst>
            <pc:docMk/>
            <pc:sldMk cId="555234252" sldId="265"/>
            <ac:picMk id="6" creationId="{25DB638F-E946-0A4D-97C4-03FBF494279C}"/>
          </ac:picMkLst>
        </pc:picChg>
      </pc:sldChg>
      <pc:sldChg chg="addSp modSp add">
        <pc:chgData name="Madich, Joseph" userId="e2455221-1821-4160-b6e7-d8b57e271024" providerId="ADAL" clId="{223D43E6-425E-9645-AE08-BFFB6397212F}" dt="2019-05-02T20:29:48.388" v="2417" actId="20577"/>
        <pc:sldMkLst>
          <pc:docMk/>
          <pc:sldMk cId="3544038375" sldId="266"/>
        </pc:sldMkLst>
        <pc:spChg chg="mod">
          <ac:chgData name="Madich, Joseph" userId="e2455221-1821-4160-b6e7-d8b57e271024" providerId="ADAL" clId="{223D43E6-425E-9645-AE08-BFFB6397212F}" dt="2019-05-02T13:58:26.118" v="1785" actId="20577"/>
          <ac:spMkLst>
            <pc:docMk/>
            <pc:sldMk cId="3544038375" sldId="266"/>
            <ac:spMk id="2" creationId="{D0399EC2-B7EE-3240-A328-0ED948C325D5}"/>
          </ac:spMkLst>
        </pc:spChg>
        <pc:spChg chg="mod">
          <ac:chgData name="Madich, Joseph" userId="e2455221-1821-4160-b6e7-d8b57e271024" providerId="ADAL" clId="{223D43E6-425E-9645-AE08-BFFB6397212F}" dt="2019-05-02T20:29:48.388" v="2417" actId="20577"/>
          <ac:spMkLst>
            <pc:docMk/>
            <pc:sldMk cId="3544038375" sldId="266"/>
            <ac:spMk id="3" creationId="{584CB460-29AB-B342-AB1E-69E39D6D96E8}"/>
          </ac:spMkLst>
        </pc:spChg>
        <pc:picChg chg="add mod">
          <ac:chgData name="Madich, Joseph" userId="e2455221-1821-4160-b6e7-d8b57e271024" providerId="ADAL" clId="{223D43E6-425E-9645-AE08-BFFB6397212F}" dt="2019-05-02T20:22:22.430" v="2405" actId="1076"/>
          <ac:picMkLst>
            <pc:docMk/>
            <pc:sldMk cId="3544038375" sldId="266"/>
            <ac:picMk id="5" creationId="{ACE239A1-0067-B947-862C-458201843E60}"/>
          </ac:picMkLst>
        </pc:picChg>
      </pc:sldChg>
      <pc:sldChg chg="addSp delSp modSp add">
        <pc:chgData name="Madich, Joseph" userId="e2455221-1821-4160-b6e7-d8b57e271024" providerId="ADAL" clId="{223D43E6-425E-9645-AE08-BFFB6397212F}" dt="2019-05-02T19:53:37.211" v="2130" actId="20577"/>
        <pc:sldMkLst>
          <pc:docMk/>
          <pc:sldMk cId="1020057716" sldId="267"/>
        </pc:sldMkLst>
        <pc:spChg chg="mod">
          <ac:chgData name="Madich, Joseph" userId="e2455221-1821-4160-b6e7-d8b57e271024" providerId="ADAL" clId="{223D43E6-425E-9645-AE08-BFFB6397212F}" dt="2019-05-02T14:02:32.424" v="1802" actId="20577"/>
          <ac:spMkLst>
            <pc:docMk/>
            <pc:sldMk cId="1020057716" sldId="267"/>
            <ac:spMk id="2" creationId="{D7637DF3-D99E-3F43-8B4A-9B91F5469D0D}"/>
          </ac:spMkLst>
        </pc:spChg>
        <pc:spChg chg="add del mod">
          <ac:chgData name="Madich, Joseph" userId="e2455221-1821-4160-b6e7-d8b57e271024" providerId="ADAL" clId="{223D43E6-425E-9645-AE08-BFFB6397212F}" dt="2019-05-02T14:11:52.819" v="1922" actId="478"/>
          <ac:spMkLst>
            <pc:docMk/>
            <pc:sldMk cId="1020057716" sldId="267"/>
            <ac:spMk id="3" creationId="{4D01BF4C-5848-6C41-9BC4-D137A13E0B4A}"/>
          </ac:spMkLst>
        </pc:spChg>
        <pc:spChg chg="add del mod">
          <ac:chgData name="Madich, Joseph" userId="e2455221-1821-4160-b6e7-d8b57e271024" providerId="ADAL" clId="{223D43E6-425E-9645-AE08-BFFB6397212F}" dt="2019-05-02T14:08:37.897" v="1817"/>
          <ac:spMkLst>
            <pc:docMk/>
            <pc:sldMk cId="1020057716" sldId="267"/>
            <ac:spMk id="5" creationId="{5099E2A4-A800-C449-B52D-4649ACFCE009}"/>
          </ac:spMkLst>
        </pc:spChg>
        <pc:spChg chg="add del mod">
          <ac:chgData name="Madich, Joseph" userId="e2455221-1821-4160-b6e7-d8b57e271024" providerId="ADAL" clId="{223D43E6-425E-9645-AE08-BFFB6397212F}" dt="2019-05-02T14:11:50.276" v="1921" actId="478"/>
          <ac:spMkLst>
            <pc:docMk/>
            <pc:sldMk cId="1020057716" sldId="267"/>
            <ac:spMk id="6" creationId="{42BD3DC5-F8D8-5845-B848-5CDE4E35E6C5}"/>
          </ac:spMkLst>
        </pc:spChg>
        <pc:spChg chg="add mod">
          <ac:chgData name="Madich, Joseph" userId="e2455221-1821-4160-b6e7-d8b57e271024" providerId="ADAL" clId="{223D43E6-425E-9645-AE08-BFFB6397212F}" dt="2019-05-02T19:53:37.211" v="2130" actId="20577"/>
          <ac:spMkLst>
            <pc:docMk/>
            <pc:sldMk cId="1020057716" sldId="267"/>
            <ac:spMk id="7" creationId="{DAE02D7F-09A9-2540-B77F-7036975E4F41}"/>
          </ac:spMkLst>
        </pc:spChg>
      </pc:sldChg>
      <pc:sldChg chg="addSp delSp modSp add">
        <pc:chgData name="Madich, Joseph" userId="e2455221-1821-4160-b6e7-d8b57e271024" providerId="ADAL" clId="{223D43E6-425E-9645-AE08-BFFB6397212F}" dt="2019-05-02T14:44:15.368" v="2035" actId="1076"/>
        <pc:sldMkLst>
          <pc:docMk/>
          <pc:sldMk cId="2960996742" sldId="268"/>
        </pc:sldMkLst>
        <pc:spChg chg="del mod">
          <ac:chgData name="Madich, Joseph" userId="e2455221-1821-4160-b6e7-d8b57e271024" providerId="ADAL" clId="{223D43E6-425E-9645-AE08-BFFB6397212F}" dt="2019-05-02T14:16:41.268" v="2013" actId="478"/>
          <ac:spMkLst>
            <pc:docMk/>
            <pc:sldMk cId="2960996742" sldId="268"/>
            <ac:spMk id="7" creationId="{DAE02D7F-09A9-2540-B77F-7036975E4F41}"/>
          </ac:spMkLst>
        </pc:spChg>
        <pc:picChg chg="add del mod">
          <ac:chgData name="Madich, Joseph" userId="e2455221-1821-4160-b6e7-d8b57e271024" providerId="ADAL" clId="{223D43E6-425E-9645-AE08-BFFB6397212F}" dt="2019-05-02T14:42:13.366" v="2018" actId="478"/>
          <ac:picMkLst>
            <pc:docMk/>
            <pc:sldMk cId="2960996742" sldId="268"/>
            <ac:picMk id="8" creationId="{F011F179-4D5A-0047-B936-9CB19F56FBF8}"/>
          </ac:picMkLst>
        </pc:picChg>
        <pc:picChg chg="add mod">
          <ac:chgData name="Madich, Joseph" userId="e2455221-1821-4160-b6e7-d8b57e271024" providerId="ADAL" clId="{223D43E6-425E-9645-AE08-BFFB6397212F}" dt="2019-05-02T14:44:15.368" v="2035" actId="1076"/>
          <ac:picMkLst>
            <pc:docMk/>
            <pc:sldMk cId="2960996742" sldId="268"/>
            <ac:picMk id="10" creationId="{D21F2843-5D9A-8042-8204-D0BB999BC958}"/>
          </ac:picMkLst>
        </pc:picChg>
      </pc:sldChg>
      <pc:sldChg chg="addSp delSp modSp add ord modAnim modNotesTx">
        <pc:chgData name="Madich, Joseph" userId="e2455221-1821-4160-b6e7-d8b57e271024" providerId="ADAL" clId="{223D43E6-425E-9645-AE08-BFFB6397212F}" dt="2019-05-02T20:12:59.184" v="2335" actId="20577"/>
        <pc:sldMkLst>
          <pc:docMk/>
          <pc:sldMk cId="601558548" sldId="269"/>
        </pc:sldMkLst>
        <pc:spChg chg="mod">
          <ac:chgData name="Madich, Joseph" userId="e2455221-1821-4160-b6e7-d8b57e271024" providerId="ADAL" clId="{223D43E6-425E-9645-AE08-BFFB6397212F}" dt="2019-05-02T19:26:10.278" v="2054" actId="20577"/>
          <ac:spMkLst>
            <pc:docMk/>
            <pc:sldMk cId="601558548" sldId="269"/>
            <ac:spMk id="2" creationId="{D0399EC2-B7EE-3240-A328-0ED948C325D5}"/>
          </ac:spMkLst>
        </pc:spChg>
        <pc:spChg chg="del mod">
          <ac:chgData name="Madich, Joseph" userId="e2455221-1821-4160-b6e7-d8b57e271024" providerId="ADAL" clId="{223D43E6-425E-9645-AE08-BFFB6397212F}" dt="2019-05-02T19:33:28.247" v="2057"/>
          <ac:spMkLst>
            <pc:docMk/>
            <pc:sldMk cId="601558548" sldId="269"/>
            <ac:spMk id="3" creationId="{584CB460-29AB-B342-AB1E-69E39D6D96E8}"/>
          </ac:spMkLst>
        </pc:spChg>
        <pc:picChg chg="del">
          <ac:chgData name="Madich, Joseph" userId="e2455221-1821-4160-b6e7-d8b57e271024" providerId="ADAL" clId="{223D43E6-425E-9645-AE08-BFFB6397212F}" dt="2019-05-02T19:26:14.179" v="2055" actId="478"/>
          <ac:picMkLst>
            <pc:docMk/>
            <pc:sldMk cId="601558548" sldId="269"/>
            <ac:picMk id="5" creationId="{264D0210-605F-9B46-8A66-4C38F103A676}"/>
          </ac:picMkLst>
        </pc:picChg>
        <pc:picChg chg="add mod">
          <ac:chgData name="Madich, Joseph" userId="e2455221-1821-4160-b6e7-d8b57e271024" providerId="ADAL" clId="{223D43E6-425E-9645-AE08-BFFB6397212F}" dt="2019-05-02T19:33:51.770" v="2059" actId="1076"/>
          <ac:picMkLst>
            <pc:docMk/>
            <pc:sldMk cId="601558548" sldId="269"/>
            <ac:picMk id="6" creationId="{0645F1CE-7FA7-8E4B-B387-58AB9CD387D6}"/>
          </ac:picMkLst>
        </pc:picChg>
      </pc:sldChg>
      <pc:sldChg chg="addSp delSp modSp add">
        <pc:chgData name="Madich, Joseph" userId="e2455221-1821-4160-b6e7-d8b57e271024" providerId="ADAL" clId="{223D43E6-425E-9645-AE08-BFFB6397212F}" dt="2019-05-02T19:50:39.106" v="2116" actId="1076"/>
        <pc:sldMkLst>
          <pc:docMk/>
          <pc:sldMk cId="3568897821" sldId="270"/>
        </pc:sldMkLst>
        <pc:spChg chg="mod">
          <ac:chgData name="Madich, Joseph" userId="e2455221-1821-4160-b6e7-d8b57e271024" providerId="ADAL" clId="{223D43E6-425E-9645-AE08-BFFB6397212F}" dt="2019-05-02T19:48:28.170" v="2094" actId="20577"/>
          <ac:spMkLst>
            <pc:docMk/>
            <pc:sldMk cId="3568897821" sldId="270"/>
            <ac:spMk id="2" creationId="{D0399EC2-B7EE-3240-A328-0ED948C325D5}"/>
          </ac:spMkLst>
        </pc:spChg>
        <pc:spChg chg="del mod">
          <ac:chgData name="Madich, Joseph" userId="e2455221-1821-4160-b6e7-d8b57e271024" providerId="ADAL" clId="{223D43E6-425E-9645-AE08-BFFB6397212F}" dt="2019-05-02T19:48:37.940" v="2097" actId="478"/>
          <ac:spMkLst>
            <pc:docMk/>
            <pc:sldMk cId="3568897821" sldId="270"/>
            <ac:spMk id="3" creationId="{584CB460-29AB-B342-AB1E-69E39D6D96E8}"/>
          </ac:spMkLst>
        </pc:spChg>
        <pc:spChg chg="del mod">
          <ac:chgData name="Madich, Joseph" userId="e2455221-1821-4160-b6e7-d8b57e271024" providerId="ADAL" clId="{223D43E6-425E-9645-AE08-BFFB6397212F}" dt="2019-05-02T19:49:00.014" v="2099" actId="478"/>
          <ac:spMkLst>
            <pc:docMk/>
            <pc:sldMk cId="3568897821" sldId="270"/>
            <ac:spMk id="5" creationId="{310D20E9-7528-954E-A4C6-D3A8EEBFFE31}"/>
          </ac:spMkLst>
        </pc:spChg>
        <pc:spChg chg="add mod">
          <ac:chgData name="Madich, Joseph" userId="e2455221-1821-4160-b6e7-d8b57e271024" providerId="ADAL" clId="{223D43E6-425E-9645-AE08-BFFB6397212F}" dt="2019-05-02T19:49:03.777" v="2102" actId="20577"/>
          <ac:spMkLst>
            <pc:docMk/>
            <pc:sldMk cId="3568897821" sldId="270"/>
            <ac:spMk id="8" creationId="{4B099F86-C862-8E46-802D-07C8CD90E60F}"/>
          </ac:spMkLst>
        </pc:spChg>
        <pc:picChg chg="del">
          <ac:chgData name="Madich, Joseph" userId="e2455221-1821-4160-b6e7-d8b57e271024" providerId="ADAL" clId="{223D43E6-425E-9645-AE08-BFFB6397212F}" dt="2019-05-02T19:49:50.720" v="2110" actId="478"/>
          <ac:picMkLst>
            <pc:docMk/>
            <pc:sldMk cId="3568897821" sldId="270"/>
            <ac:picMk id="6" creationId="{25DB638F-E946-0A4D-97C4-03FBF494279C}"/>
          </ac:picMkLst>
        </pc:picChg>
        <pc:picChg chg="add mod">
          <ac:chgData name="Madich, Joseph" userId="e2455221-1821-4160-b6e7-d8b57e271024" providerId="ADAL" clId="{223D43E6-425E-9645-AE08-BFFB6397212F}" dt="2019-05-02T19:50:39.106" v="2116" actId="1076"/>
          <ac:picMkLst>
            <pc:docMk/>
            <pc:sldMk cId="3568897821" sldId="270"/>
            <ac:picMk id="9" creationId="{5CCA3048-7D08-D742-846D-FE45B637970A}"/>
          </ac:picMkLst>
        </pc:picChg>
      </pc:sldChg>
      <pc:sldChg chg="addSp delSp modSp add modAnim">
        <pc:chgData name="Madich, Joseph" userId="e2455221-1821-4160-b6e7-d8b57e271024" providerId="ADAL" clId="{223D43E6-425E-9645-AE08-BFFB6397212F}" dt="2019-05-03T01:25:08.425" v="2502" actId="1076"/>
        <pc:sldMkLst>
          <pc:docMk/>
          <pc:sldMk cId="2763006874" sldId="271"/>
        </pc:sldMkLst>
        <pc:spChg chg="mod">
          <ac:chgData name="Madich, Joseph" userId="e2455221-1821-4160-b6e7-d8b57e271024" providerId="ADAL" clId="{223D43E6-425E-9645-AE08-BFFB6397212F}" dt="2019-05-02T20:45:13.969" v="2483" actId="20577"/>
          <ac:spMkLst>
            <pc:docMk/>
            <pc:sldMk cId="2763006874" sldId="271"/>
            <ac:spMk id="2" creationId="{26052D53-6B35-6B4C-9E24-BC4A45986C5A}"/>
          </ac:spMkLst>
        </pc:spChg>
        <pc:spChg chg="del">
          <ac:chgData name="Madich, Joseph" userId="e2455221-1821-4160-b6e7-d8b57e271024" providerId="ADAL" clId="{223D43E6-425E-9645-AE08-BFFB6397212F}" dt="2019-05-03T01:13:16.439" v="2484"/>
          <ac:spMkLst>
            <pc:docMk/>
            <pc:sldMk cId="2763006874" sldId="271"/>
            <ac:spMk id="3" creationId="{BDA9BBEF-BC38-E04C-AE4C-F58092B4B893}"/>
          </ac:spMkLst>
        </pc:spChg>
        <pc:spChg chg="add mod">
          <ac:chgData name="Madich, Joseph" userId="e2455221-1821-4160-b6e7-d8b57e271024" providerId="ADAL" clId="{223D43E6-425E-9645-AE08-BFFB6397212F}" dt="2019-05-03T01:25:08.425" v="2502" actId="1076"/>
          <ac:spMkLst>
            <pc:docMk/>
            <pc:sldMk cId="2763006874" sldId="271"/>
            <ac:spMk id="6" creationId="{4925B186-7271-BC4F-A3C9-3801A50F32FC}"/>
          </ac:spMkLst>
        </pc:spChg>
        <pc:picChg chg="add mod">
          <ac:chgData name="Madich, Joseph" userId="e2455221-1821-4160-b6e7-d8b57e271024" providerId="ADAL" clId="{223D43E6-425E-9645-AE08-BFFB6397212F}" dt="2019-05-03T01:14:03.780" v="2489" actId="1076"/>
          <ac:picMkLst>
            <pc:docMk/>
            <pc:sldMk cId="2763006874" sldId="271"/>
            <ac:picMk id="5" creationId="{ED36D9CB-BE97-B644-B369-46A786FC9F70}"/>
          </ac:picMkLst>
        </pc:picChg>
      </pc:sldChg>
      <pc:sldChg chg="addSp delSp modSp add delAnim">
        <pc:chgData name="Madich, Joseph" userId="e2455221-1821-4160-b6e7-d8b57e271024" providerId="ADAL" clId="{223D43E6-425E-9645-AE08-BFFB6397212F}" dt="2019-05-03T01:28:25.841" v="2517" actId="1076"/>
        <pc:sldMkLst>
          <pc:docMk/>
          <pc:sldMk cId="364791874" sldId="272"/>
        </pc:sldMkLst>
        <pc:spChg chg="del">
          <ac:chgData name="Madich, Joseph" userId="e2455221-1821-4160-b6e7-d8b57e271024" providerId="ADAL" clId="{223D43E6-425E-9645-AE08-BFFB6397212F}" dt="2019-05-03T01:25:34.637" v="2506" actId="478"/>
          <ac:spMkLst>
            <pc:docMk/>
            <pc:sldMk cId="364791874" sldId="272"/>
            <ac:spMk id="6" creationId="{4925B186-7271-BC4F-A3C9-3801A50F32FC}"/>
          </ac:spMkLst>
        </pc:spChg>
        <pc:spChg chg="add mod">
          <ac:chgData name="Madich, Joseph" userId="e2455221-1821-4160-b6e7-d8b57e271024" providerId="ADAL" clId="{223D43E6-425E-9645-AE08-BFFB6397212F}" dt="2019-05-03T01:25:41.092" v="2507" actId="1076"/>
          <ac:spMkLst>
            <pc:docMk/>
            <pc:sldMk cId="364791874" sldId="272"/>
            <ac:spMk id="7" creationId="{16AC6F4B-B2D2-714B-8795-75B1FC2038AA}"/>
          </ac:spMkLst>
        </pc:spChg>
        <pc:picChg chg="del">
          <ac:chgData name="Madich, Joseph" userId="e2455221-1821-4160-b6e7-d8b57e271024" providerId="ADAL" clId="{223D43E6-425E-9645-AE08-BFFB6397212F}" dt="2019-05-03T01:25:19.319" v="2504" actId="478"/>
          <ac:picMkLst>
            <pc:docMk/>
            <pc:sldMk cId="364791874" sldId="272"/>
            <ac:picMk id="5" creationId="{ED36D9CB-BE97-B644-B369-46A786FC9F70}"/>
          </ac:picMkLst>
        </pc:picChg>
        <pc:picChg chg="add mod">
          <ac:chgData name="Madich, Joseph" userId="e2455221-1821-4160-b6e7-d8b57e271024" providerId="ADAL" clId="{223D43E6-425E-9645-AE08-BFFB6397212F}" dt="2019-05-03T01:27:40.562" v="2511" actId="1076"/>
          <ac:picMkLst>
            <pc:docMk/>
            <pc:sldMk cId="364791874" sldId="272"/>
            <ac:picMk id="8" creationId="{22C3C220-260F-974C-A565-D60B220EBA35}"/>
          </ac:picMkLst>
        </pc:picChg>
        <pc:picChg chg="add mod">
          <ac:chgData name="Madich, Joseph" userId="e2455221-1821-4160-b6e7-d8b57e271024" providerId="ADAL" clId="{223D43E6-425E-9645-AE08-BFFB6397212F}" dt="2019-05-03T01:28:25.841" v="2517" actId="1076"/>
          <ac:picMkLst>
            <pc:docMk/>
            <pc:sldMk cId="364791874" sldId="272"/>
            <ac:picMk id="9" creationId="{2D83112B-885A-C34E-9644-E65BE12A8391}"/>
          </ac:picMkLst>
        </pc:picChg>
      </pc:sldChg>
      <pc:sldChg chg="addSp modSp add modAnim">
        <pc:chgData name="Madich, Joseph" userId="e2455221-1821-4160-b6e7-d8b57e271024" providerId="ADAL" clId="{223D43E6-425E-9645-AE08-BFFB6397212F}" dt="2019-05-03T01:32:30.899" v="2601" actId="1076"/>
        <pc:sldMkLst>
          <pc:docMk/>
          <pc:sldMk cId="293438111" sldId="273"/>
        </pc:sldMkLst>
        <pc:spChg chg="mod">
          <ac:chgData name="Madich, Joseph" userId="e2455221-1821-4160-b6e7-d8b57e271024" providerId="ADAL" clId="{223D43E6-425E-9645-AE08-BFFB6397212F}" dt="2019-05-03T01:29:11.651" v="2571" actId="20577"/>
          <ac:spMkLst>
            <pc:docMk/>
            <pc:sldMk cId="293438111" sldId="273"/>
            <ac:spMk id="2" creationId="{536A6A58-2027-414F-A98A-725F9C3D4BD5}"/>
          </ac:spMkLst>
        </pc:spChg>
        <pc:spChg chg="mod">
          <ac:chgData name="Madich, Joseph" userId="e2455221-1821-4160-b6e7-d8b57e271024" providerId="ADAL" clId="{223D43E6-425E-9645-AE08-BFFB6397212F}" dt="2019-05-03T01:31:53.838" v="2599" actId="20577"/>
          <ac:spMkLst>
            <pc:docMk/>
            <pc:sldMk cId="293438111" sldId="273"/>
            <ac:spMk id="3" creationId="{56DD9A89-DB69-734D-BD86-C32078D371C3}"/>
          </ac:spMkLst>
        </pc:spChg>
        <pc:picChg chg="add mod">
          <ac:chgData name="Madich, Joseph" userId="e2455221-1821-4160-b6e7-d8b57e271024" providerId="ADAL" clId="{223D43E6-425E-9645-AE08-BFFB6397212F}" dt="2019-05-03T01:32:30.899" v="2601" actId="1076"/>
          <ac:picMkLst>
            <pc:docMk/>
            <pc:sldMk cId="293438111" sldId="273"/>
            <ac:picMk id="5" creationId="{64D45BBF-4F1F-4B4E-86D6-C10F24514AFD}"/>
          </ac:picMkLst>
        </pc:picChg>
      </pc:sldChg>
      <pc:sldChg chg="addSp delSp modSp add delAnim">
        <pc:chgData name="Madich, Joseph" userId="e2455221-1821-4160-b6e7-d8b57e271024" providerId="ADAL" clId="{223D43E6-425E-9645-AE08-BFFB6397212F}" dt="2019-05-03T01:34:01.360" v="2615" actId="1076"/>
        <pc:sldMkLst>
          <pc:docMk/>
          <pc:sldMk cId="4071168854" sldId="274"/>
        </pc:sldMkLst>
        <pc:spChg chg="mod">
          <ac:chgData name="Madich, Joseph" userId="e2455221-1821-4160-b6e7-d8b57e271024" providerId="ADAL" clId="{223D43E6-425E-9645-AE08-BFFB6397212F}" dt="2019-05-03T01:32:47.097" v="2604" actId="20577"/>
          <ac:spMkLst>
            <pc:docMk/>
            <pc:sldMk cId="4071168854" sldId="274"/>
            <ac:spMk id="3" creationId="{56DD9A89-DB69-734D-BD86-C32078D371C3}"/>
          </ac:spMkLst>
        </pc:spChg>
        <pc:picChg chg="del">
          <ac:chgData name="Madich, Joseph" userId="e2455221-1821-4160-b6e7-d8b57e271024" providerId="ADAL" clId="{223D43E6-425E-9645-AE08-BFFB6397212F}" dt="2019-05-03T01:32:43.141" v="2603" actId="478"/>
          <ac:picMkLst>
            <pc:docMk/>
            <pc:sldMk cId="4071168854" sldId="274"/>
            <ac:picMk id="5" creationId="{64D45BBF-4F1F-4B4E-86D6-C10F24514AFD}"/>
          </ac:picMkLst>
        </pc:picChg>
        <pc:picChg chg="add mod">
          <ac:chgData name="Madich, Joseph" userId="e2455221-1821-4160-b6e7-d8b57e271024" providerId="ADAL" clId="{223D43E6-425E-9645-AE08-BFFB6397212F}" dt="2019-05-03T01:34:01.360" v="2615" actId="1076"/>
          <ac:picMkLst>
            <pc:docMk/>
            <pc:sldMk cId="4071168854" sldId="274"/>
            <ac:picMk id="6" creationId="{E0488BF9-911C-1545-B1EA-E3616F7CA37A}"/>
          </ac:picMkLst>
        </pc:picChg>
        <pc:picChg chg="add mod">
          <ac:chgData name="Madich, Joseph" userId="e2455221-1821-4160-b6e7-d8b57e271024" providerId="ADAL" clId="{223D43E6-425E-9645-AE08-BFFB6397212F}" dt="2019-05-03T01:33:50.684" v="2613" actId="1076"/>
          <ac:picMkLst>
            <pc:docMk/>
            <pc:sldMk cId="4071168854" sldId="274"/>
            <ac:picMk id="7" creationId="{5E57396A-734C-4941-B533-679930EA0291}"/>
          </ac:picMkLst>
        </pc:picChg>
      </pc:sldChg>
      <pc:sldChg chg="addSp modSp add modAnim">
        <pc:chgData name="Madich, Joseph" userId="e2455221-1821-4160-b6e7-d8b57e271024" providerId="ADAL" clId="{223D43E6-425E-9645-AE08-BFFB6397212F}" dt="2019-05-03T01:38:27.691" v="2675" actId="1076"/>
        <pc:sldMkLst>
          <pc:docMk/>
          <pc:sldMk cId="1459149300" sldId="275"/>
        </pc:sldMkLst>
        <pc:spChg chg="mod">
          <ac:chgData name="Madich, Joseph" userId="e2455221-1821-4160-b6e7-d8b57e271024" providerId="ADAL" clId="{223D43E6-425E-9645-AE08-BFFB6397212F}" dt="2019-05-03T01:35:10.247" v="2664" actId="20577"/>
          <ac:spMkLst>
            <pc:docMk/>
            <pc:sldMk cId="1459149300" sldId="275"/>
            <ac:spMk id="2" creationId="{6D977FED-029E-A648-9661-8B35BF38C466}"/>
          </ac:spMkLst>
        </pc:spChg>
        <pc:spChg chg="mod">
          <ac:chgData name="Madich, Joseph" userId="e2455221-1821-4160-b6e7-d8b57e271024" providerId="ADAL" clId="{223D43E6-425E-9645-AE08-BFFB6397212F}" dt="2019-05-03T01:37:40.817" v="2673" actId="14100"/>
          <ac:spMkLst>
            <pc:docMk/>
            <pc:sldMk cId="1459149300" sldId="275"/>
            <ac:spMk id="3" creationId="{073BA57F-F2FA-F14E-A1C5-D308B9411E62}"/>
          </ac:spMkLst>
        </pc:spChg>
        <pc:picChg chg="add mod">
          <ac:chgData name="Madich, Joseph" userId="e2455221-1821-4160-b6e7-d8b57e271024" providerId="ADAL" clId="{223D43E6-425E-9645-AE08-BFFB6397212F}" dt="2019-05-03T01:38:27.691" v="2675" actId="1076"/>
          <ac:picMkLst>
            <pc:docMk/>
            <pc:sldMk cId="1459149300" sldId="275"/>
            <ac:picMk id="5" creationId="{D3DB7103-EE78-C848-AA55-790A77251089}"/>
          </ac:picMkLst>
        </pc:picChg>
      </pc:sldChg>
      <pc:sldChg chg="addSp delSp modSp add delAnim">
        <pc:chgData name="Madich, Joseph" userId="e2455221-1821-4160-b6e7-d8b57e271024" providerId="ADAL" clId="{223D43E6-425E-9645-AE08-BFFB6397212F}" dt="2019-05-03T01:42:50.189" v="2683" actId="1076"/>
        <pc:sldMkLst>
          <pc:docMk/>
          <pc:sldMk cId="2023035594" sldId="276"/>
        </pc:sldMkLst>
        <pc:spChg chg="del mod">
          <ac:chgData name="Madich, Joseph" userId="e2455221-1821-4160-b6e7-d8b57e271024" providerId="ADAL" clId="{223D43E6-425E-9645-AE08-BFFB6397212F}" dt="2019-05-03T01:42:13.632" v="2679"/>
          <ac:spMkLst>
            <pc:docMk/>
            <pc:sldMk cId="2023035594" sldId="276"/>
            <ac:spMk id="3" creationId="{073BA57F-F2FA-F14E-A1C5-D308B9411E62}"/>
          </ac:spMkLst>
        </pc:spChg>
        <pc:picChg chg="del">
          <ac:chgData name="Madich, Joseph" userId="e2455221-1821-4160-b6e7-d8b57e271024" providerId="ADAL" clId="{223D43E6-425E-9645-AE08-BFFB6397212F}" dt="2019-05-03T01:41:51.356" v="2677" actId="478"/>
          <ac:picMkLst>
            <pc:docMk/>
            <pc:sldMk cId="2023035594" sldId="276"/>
            <ac:picMk id="5" creationId="{D3DB7103-EE78-C848-AA55-790A77251089}"/>
          </ac:picMkLst>
        </pc:picChg>
        <pc:picChg chg="add mod">
          <ac:chgData name="Madich, Joseph" userId="e2455221-1821-4160-b6e7-d8b57e271024" providerId="ADAL" clId="{223D43E6-425E-9645-AE08-BFFB6397212F}" dt="2019-05-03T01:42:19.619" v="2680" actId="1076"/>
          <ac:picMkLst>
            <pc:docMk/>
            <pc:sldMk cId="2023035594" sldId="276"/>
            <ac:picMk id="6" creationId="{9B1DC638-B584-5E4D-B919-EFAC94A20D24}"/>
          </ac:picMkLst>
        </pc:picChg>
        <pc:picChg chg="add mod">
          <ac:chgData name="Madich, Joseph" userId="e2455221-1821-4160-b6e7-d8b57e271024" providerId="ADAL" clId="{223D43E6-425E-9645-AE08-BFFB6397212F}" dt="2019-05-03T01:42:50.189" v="2683" actId="1076"/>
          <ac:picMkLst>
            <pc:docMk/>
            <pc:sldMk cId="2023035594" sldId="276"/>
            <ac:picMk id="7" creationId="{CE7B55E0-7E0A-4A4C-84BE-28A98376F9B3}"/>
          </ac:picMkLst>
        </pc:picChg>
      </pc:sldChg>
      <pc:sldChg chg="addSp modSp add modAnim">
        <pc:chgData name="Madich, Joseph" userId="e2455221-1821-4160-b6e7-d8b57e271024" providerId="ADAL" clId="{223D43E6-425E-9645-AE08-BFFB6397212F}" dt="2019-05-03T01:48:11.447" v="2707" actId="1076"/>
        <pc:sldMkLst>
          <pc:docMk/>
          <pc:sldMk cId="3978544451" sldId="277"/>
        </pc:sldMkLst>
        <pc:spChg chg="mod">
          <ac:chgData name="Madich, Joseph" userId="e2455221-1821-4160-b6e7-d8b57e271024" providerId="ADAL" clId="{223D43E6-425E-9645-AE08-BFFB6397212F}" dt="2019-05-03T01:45:01.552" v="2699" actId="20577"/>
          <ac:spMkLst>
            <pc:docMk/>
            <pc:sldMk cId="3978544451" sldId="277"/>
            <ac:spMk id="2" creationId="{42E66404-FCE2-564F-BD73-78723CEDF3D0}"/>
          </ac:spMkLst>
        </pc:spChg>
        <pc:spChg chg="mod">
          <ac:chgData name="Madich, Joseph" userId="e2455221-1821-4160-b6e7-d8b57e271024" providerId="ADAL" clId="{223D43E6-425E-9645-AE08-BFFB6397212F}" dt="2019-05-03T01:47:43.307" v="2705" actId="207"/>
          <ac:spMkLst>
            <pc:docMk/>
            <pc:sldMk cId="3978544451" sldId="277"/>
            <ac:spMk id="3" creationId="{7E75AF27-B1B0-424D-89BC-AC68E84270ED}"/>
          </ac:spMkLst>
        </pc:spChg>
        <pc:picChg chg="add mod">
          <ac:chgData name="Madich, Joseph" userId="e2455221-1821-4160-b6e7-d8b57e271024" providerId="ADAL" clId="{223D43E6-425E-9645-AE08-BFFB6397212F}" dt="2019-05-03T01:48:11.447" v="2707" actId="1076"/>
          <ac:picMkLst>
            <pc:docMk/>
            <pc:sldMk cId="3978544451" sldId="277"/>
            <ac:picMk id="5" creationId="{16BD5EFD-A214-8548-8F7C-008120DB55B0}"/>
          </ac:picMkLst>
        </pc:picChg>
      </pc:sldChg>
      <pc:sldChg chg="addSp delSp modSp add delAnim">
        <pc:chgData name="Madich, Joseph" userId="e2455221-1821-4160-b6e7-d8b57e271024" providerId="ADAL" clId="{223D43E6-425E-9645-AE08-BFFB6397212F}" dt="2019-05-03T01:52:30.146" v="2720" actId="1076"/>
        <pc:sldMkLst>
          <pc:docMk/>
          <pc:sldMk cId="2590304935" sldId="278"/>
        </pc:sldMkLst>
        <pc:spChg chg="mod">
          <ac:chgData name="Madich, Joseph" userId="e2455221-1821-4160-b6e7-d8b57e271024" providerId="ADAL" clId="{223D43E6-425E-9645-AE08-BFFB6397212F}" dt="2019-05-03T01:49:29.026" v="2710" actId="20577"/>
          <ac:spMkLst>
            <pc:docMk/>
            <pc:sldMk cId="2590304935" sldId="278"/>
            <ac:spMk id="3" creationId="{7E75AF27-B1B0-424D-89BC-AC68E84270ED}"/>
          </ac:spMkLst>
        </pc:spChg>
        <pc:picChg chg="del">
          <ac:chgData name="Madich, Joseph" userId="e2455221-1821-4160-b6e7-d8b57e271024" providerId="ADAL" clId="{223D43E6-425E-9645-AE08-BFFB6397212F}" dt="2019-05-03T01:49:25.552" v="2709" actId="478"/>
          <ac:picMkLst>
            <pc:docMk/>
            <pc:sldMk cId="2590304935" sldId="278"/>
            <ac:picMk id="5" creationId="{16BD5EFD-A214-8548-8F7C-008120DB55B0}"/>
          </ac:picMkLst>
        </pc:picChg>
        <pc:picChg chg="add mod">
          <ac:chgData name="Madich, Joseph" userId="e2455221-1821-4160-b6e7-d8b57e271024" providerId="ADAL" clId="{223D43E6-425E-9645-AE08-BFFB6397212F}" dt="2019-05-03T01:52:25.596" v="2719" actId="1076"/>
          <ac:picMkLst>
            <pc:docMk/>
            <pc:sldMk cId="2590304935" sldId="278"/>
            <ac:picMk id="6" creationId="{0D98698B-B29C-CE48-945E-1EF5AC211056}"/>
          </ac:picMkLst>
        </pc:picChg>
        <pc:picChg chg="add mod">
          <ac:chgData name="Madich, Joseph" userId="e2455221-1821-4160-b6e7-d8b57e271024" providerId="ADAL" clId="{223D43E6-425E-9645-AE08-BFFB6397212F}" dt="2019-05-03T01:52:30.146" v="2720" actId="1076"/>
          <ac:picMkLst>
            <pc:docMk/>
            <pc:sldMk cId="2590304935" sldId="278"/>
            <ac:picMk id="7" creationId="{1C2A432D-8C6B-794D-9F07-405D5B4781BE}"/>
          </ac:picMkLst>
        </pc:picChg>
      </pc:sldChg>
      <pc:sldChg chg="addSp delSp modSp add modAnim">
        <pc:chgData name="Madich, Joseph" userId="e2455221-1821-4160-b6e7-d8b57e271024" providerId="ADAL" clId="{223D43E6-425E-9645-AE08-BFFB6397212F}" dt="2019-05-03T02:04:38.988" v="2766" actId="1076"/>
        <pc:sldMkLst>
          <pc:docMk/>
          <pc:sldMk cId="525473274" sldId="279"/>
        </pc:sldMkLst>
        <pc:spChg chg="mod">
          <ac:chgData name="Madich, Joseph" userId="e2455221-1821-4160-b6e7-d8b57e271024" providerId="ADAL" clId="{223D43E6-425E-9645-AE08-BFFB6397212F}" dt="2019-05-03T01:54:49.914" v="2747" actId="20577"/>
          <ac:spMkLst>
            <pc:docMk/>
            <pc:sldMk cId="525473274" sldId="279"/>
            <ac:spMk id="2" creationId="{D0A6A8E0-839A-D047-A6F3-5991BCAF0C92}"/>
          </ac:spMkLst>
        </pc:spChg>
        <pc:spChg chg="mod">
          <ac:chgData name="Madich, Joseph" userId="e2455221-1821-4160-b6e7-d8b57e271024" providerId="ADAL" clId="{223D43E6-425E-9645-AE08-BFFB6397212F}" dt="2019-05-03T02:04:16.077" v="2764" actId="207"/>
          <ac:spMkLst>
            <pc:docMk/>
            <pc:sldMk cId="525473274" sldId="279"/>
            <ac:spMk id="3" creationId="{4FC88FDD-027E-A343-A876-5FD147989280}"/>
          </ac:spMkLst>
        </pc:spChg>
        <pc:picChg chg="add del mod">
          <ac:chgData name="Madich, Joseph" userId="e2455221-1821-4160-b6e7-d8b57e271024" providerId="ADAL" clId="{223D43E6-425E-9645-AE08-BFFB6397212F}" dt="2019-05-03T02:03:43.928" v="2758" actId="478"/>
          <ac:picMkLst>
            <pc:docMk/>
            <pc:sldMk cId="525473274" sldId="279"/>
            <ac:picMk id="5" creationId="{BBACA40B-98DF-1642-8850-CBD54FA16535}"/>
          </ac:picMkLst>
        </pc:picChg>
        <pc:picChg chg="add del mod">
          <ac:chgData name="Madich, Joseph" userId="e2455221-1821-4160-b6e7-d8b57e271024" providerId="ADAL" clId="{223D43E6-425E-9645-AE08-BFFB6397212F}" dt="2019-05-03T02:03:45.424" v="2759" actId="478"/>
          <ac:picMkLst>
            <pc:docMk/>
            <pc:sldMk cId="525473274" sldId="279"/>
            <ac:picMk id="6" creationId="{F75AFF7B-CFBD-0347-B883-5E504F8254D9}"/>
          </ac:picMkLst>
        </pc:picChg>
        <pc:picChg chg="add mod">
          <ac:chgData name="Madich, Joseph" userId="e2455221-1821-4160-b6e7-d8b57e271024" providerId="ADAL" clId="{223D43E6-425E-9645-AE08-BFFB6397212F}" dt="2019-05-03T02:04:38.988" v="2766" actId="1076"/>
          <ac:picMkLst>
            <pc:docMk/>
            <pc:sldMk cId="525473274" sldId="279"/>
            <ac:picMk id="7" creationId="{7F58B8AD-465A-034D-8765-9E8DC215EA3D}"/>
          </ac:picMkLst>
        </pc:picChg>
      </pc:sldChg>
      <pc:sldChg chg="add">
        <pc:chgData name="Madich, Joseph" userId="e2455221-1821-4160-b6e7-d8b57e271024" providerId="ADAL" clId="{223D43E6-425E-9645-AE08-BFFB6397212F}" dt="2019-05-03T02:03:40.035" v="2757"/>
        <pc:sldMkLst>
          <pc:docMk/>
          <pc:sldMk cId="2425761805" sldId="280"/>
        </pc:sldMkLst>
      </pc:sldChg>
      <pc:sldChg chg="addSp delSp modSp add ord modAnim">
        <pc:chgData name="Madich, Joseph" userId="e2455221-1821-4160-b6e7-d8b57e271024" providerId="ADAL" clId="{223D43E6-425E-9645-AE08-BFFB6397212F}" dt="2019-05-03T19:40:12.901" v="2828"/>
        <pc:sldMkLst>
          <pc:docMk/>
          <pc:sldMk cId="1842866994" sldId="281"/>
        </pc:sldMkLst>
        <pc:spChg chg="mod">
          <ac:chgData name="Madich, Joseph" userId="e2455221-1821-4160-b6e7-d8b57e271024" providerId="ADAL" clId="{223D43E6-425E-9645-AE08-BFFB6397212F}" dt="2019-05-03T02:11:15.115" v="2785" actId="5793"/>
          <ac:spMkLst>
            <pc:docMk/>
            <pc:sldMk cId="1842866994" sldId="281"/>
            <ac:spMk id="2" creationId="{2516F95E-282C-B042-8A9F-7F98E066588E}"/>
          </ac:spMkLst>
        </pc:spChg>
        <pc:spChg chg="del">
          <ac:chgData name="Madich, Joseph" userId="e2455221-1821-4160-b6e7-d8b57e271024" providerId="ADAL" clId="{223D43E6-425E-9645-AE08-BFFB6397212F}" dt="2019-05-03T19:40:12.901" v="2828"/>
          <ac:spMkLst>
            <pc:docMk/>
            <pc:sldMk cId="1842866994" sldId="281"/>
            <ac:spMk id="3" creationId="{CA8EB2F6-1718-E140-87C0-C4DDBA0F57EB}"/>
          </ac:spMkLst>
        </pc:spChg>
        <pc:picChg chg="add mod">
          <ac:chgData name="Madich, Joseph" userId="e2455221-1821-4160-b6e7-d8b57e271024" providerId="ADAL" clId="{223D43E6-425E-9645-AE08-BFFB6397212F}" dt="2019-05-03T19:40:12.901" v="2828"/>
          <ac:picMkLst>
            <pc:docMk/>
            <pc:sldMk cId="1842866994" sldId="281"/>
            <ac:picMk id="5" creationId="{207A372E-DD4C-8045-8AC7-7FCE7FE13A23}"/>
          </ac:picMkLst>
        </pc:picChg>
      </pc:sldChg>
      <pc:sldChg chg="addSp delSp modSp add ord modAnim">
        <pc:chgData name="Madich, Joseph" userId="e2455221-1821-4160-b6e7-d8b57e271024" providerId="ADAL" clId="{223D43E6-425E-9645-AE08-BFFB6397212F}" dt="2019-05-03T19:40:47.084" v="2829"/>
        <pc:sldMkLst>
          <pc:docMk/>
          <pc:sldMk cId="1572981589" sldId="282"/>
        </pc:sldMkLst>
        <pc:spChg chg="del">
          <ac:chgData name="Madich, Joseph" userId="e2455221-1821-4160-b6e7-d8b57e271024" providerId="ADAL" clId="{223D43E6-425E-9645-AE08-BFFB6397212F}" dt="2019-05-03T19:40:47.084" v="2829"/>
          <ac:spMkLst>
            <pc:docMk/>
            <pc:sldMk cId="1572981589" sldId="282"/>
            <ac:spMk id="3" creationId="{CA8EB2F6-1718-E140-87C0-C4DDBA0F57EB}"/>
          </ac:spMkLst>
        </pc:spChg>
        <pc:picChg chg="add mod">
          <ac:chgData name="Madich, Joseph" userId="e2455221-1821-4160-b6e7-d8b57e271024" providerId="ADAL" clId="{223D43E6-425E-9645-AE08-BFFB6397212F}" dt="2019-05-03T19:40:47.084" v="2829"/>
          <ac:picMkLst>
            <pc:docMk/>
            <pc:sldMk cId="1572981589" sldId="282"/>
            <ac:picMk id="5" creationId="{D4794A24-AF03-4646-A05F-5F91D4A6E463}"/>
          </ac:picMkLst>
        </pc:picChg>
      </pc:sldChg>
      <pc:sldChg chg="addSp delSp modSp add ord modAnim">
        <pc:chgData name="Madich, Joseph" userId="e2455221-1821-4160-b6e7-d8b57e271024" providerId="ADAL" clId="{223D43E6-425E-9645-AE08-BFFB6397212F}" dt="2019-05-03T19:41:06.347" v="2830"/>
        <pc:sldMkLst>
          <pc:docMk/>
          <pc:sldMk cId="4246579652" sldId="283"/>
        </pc:sldMkLst>
        <pc:spChg chg="del">
          <ac:chgData name="Madich, Joseph" userId="e2455221-1821-4160-b6e7-d8b57e271024" providerId="ADAL" clId="{223D43E6-425E-9645-AE08-BFFB6397212F}" dt="2019-05-03T19:41:06.347" v="2830"/>
          <ac:spMkLst>
            <pc:docMk/>
            <pc:sldMk cId="4246579652" sldId="283"/>
            <ac:spMk id="3" creationId="{CA8EB2F6-1718-E140-87C0-C4DDBA0F57EB}"/>
          </ac:spMkLst>
        </pc:spChg>
        <pc:picChg chg="add mod">
          <ac:chgData name="Madich, Joseph" userId="e2455221-1821-4160-b6e7-d8b57e271024" providerId="ADAL" clId="{223D43E6-425E-9645-AE08-BFFB6397212F}" dt="2019-05-03T19:41:06.347" v="2830"/>
          <ac:picMkLst>
            <pc:docMk/>
            <pc:sldMk cId="4246579652" sldId="283"/>
            <ac:picMk id="5" creationId="{3C5D1034-2C0A-E643-BEC0-7EC10B2C539D}"/>
          </ac:picMkLst>
        </pc:picChg>
      </pc:sldChg>
      <pc:sldChg chg="add del ord">
        <pc:chgData name="Madich, Joseph" userId="e2455221-1821-4160-b6e7-d8b57e271024" providerId="ADAL" clId="{223D43E6-425E-9645-AE08-BFFB6397212F}" dt="2019-05-04T17:42:10.661" v="3301" actId="2696"/>
        <pc:sldMkLst>
          <pc:docMk/>
          <pc:sldMk cId="1263566155" sldId="284"/>
        </pc:sldMkLst>
      </pc:sldChg>
      <pc:sldChg chg="modSp add ord">
        <pc:chgData name="Madich, Joseph" userId="e2455221-1821-4160-b6e7-d8b57e271024" providerId="ADAL" clId="{223D43E6-425E-9645-AE08-BFFB6397212F}" dt="2019-05-03T19:46:00.596" v="2984" actId="20577"/>
        <pc:sldMkLst>
          <pc:docMk/>
          <pc:sldMk cId="3824134794" sldId="285"/>
        </pc:sldMkLst>
        <pc:spChg chg="mod">
          <ac:chgData name="Madich, Joseph" userId="e2455221-1821-4160-b6e7-d8b57e271024" providerId="ADAL" clId="{223D43E6-425E-9645-AE08-BFFB6397212F}" dt="2019-05-03T19:35:51.073" v="2827" actId="5793"/>
          <ac:spMkLst>
            <pc:docMk/>
            <pc:sldMk cId="3824134794" sldId="285"/>
            <ac:spMk id="2" creationId="{C0F14DE7-C23A-264C-A52F-CB21F9E66AB8}"/>
          </ac:spMkLst>
        </pc:spChg>
        <pc:spChg chg="mod">
          <ac:chgData name="Madich, Joseph" userId="e2455221-1821-4160-b6e7-d8b57e271024" providerId="ADAL" clId="{223D43E6-425E-9645-AE08-BFFB6397212F}" dt="2019-05-03T19:46:00.596" v="2984" actId="20577"/>
          <ac:spMkLst>
            <pc:docMk/>
            <pc:sldMk cId="3824134794" sldId="285"/>
            <ac:spMk id="3" creationId="{9A096037-C2BF-874F-AA22-0E57CF561AF7}"/>
          </ac:spMkLst>
        </pc:spChg>
      </pc:sldChg>
      <pc:sldChg chg="modSp add">
        <pc:chgData name="Madich, Joseph" userId="e2455221-1821-4160-b6e7-d8b57e271024" providerId="ADAL" clId="{223D43E6-425E-9645-AE08-BFFB6397212F}" dt="2019-05-03T19:53:43.457" v="3020" actId="5793"/>
        <pc:sldMkLst>
          <pc:docMk/>
          <pc:sldMk cId="1288090258" sldId="286"/>
        </pc:sldMkLst>
        <pc:spChg chg="mod">
          <ac:chgData name="Madich, Joseph" userId="e2455221-1821-4160-b6e7-d8b57e271024" providerId="ADAL" clId="{223D43E6-425E-9645-AE08-BFFB6397212F}" dt="2019-05-03T19:50:30.196" v="2996" actId="20577"/>
          <ac:spMkLst>
            <pc:docMk/>
            <pc:sldMk cId="1288090258" sldId="286"/>
            <ac:spMk id="2" creationId="{9DD6DD7B-0AD6-D340-96F0-12EC038BC442}"/>
          </ac:spMkLst>
        </pc:spChg>
        <pc:spChg chg="mod">
          <ac:chgData name="Madich, Joseph" userId="e2455221-1821-4160-b6e7-d8b57e271024" providerId="ADAL" clId="{223D43E6-425E-9645-AE08-BFFB6397212F}" dt="2019-05-03T19:53:43.457" v="3020" actId="5793"/>
          <ac:spMkLst>
            <pc:docMk/>
            <pc:sldMk cId="1288090258" sldId="286"/>
            <ac:spMk id="3" creationId="{1B4E7388-2958-5E44-AC90-A5AC9117266C}"/>
          </ac:spMkLst>
        </pc:spChg>
      </pc:sldChg>
      <pc:sldChg chg="addSp delSp modSp add modAnim">
        <pc:chgData name="Madich, Joseph" userId="e2455221-1821-4160-b6e7-d8b57e271024" providerId="ADAL" clId="{223D43E6-425E-9645-AE08-BFFB6397212F}" dt="2019-05-04T12:17:58.854" v="3300" actId="1038"/>
        <pc:sldMkLst>
          <pc:docMk/>
          <pc:sldMk cId="482442167" sldId="287"/>
        </pc:sldMkLst>
        <pc:spChg chg="mod">
          <ac:chgData name="Madich, Joseph" userId="e2455221-1821-4160-b6e7-d8b57e271024" providerId="ADAL" clId="{223D43E6-425E-9645-AE08-BFFB6397212F}" dt="2019-05-04T02:56:57.988" v="3022"/>
          <ac:spMkLst>
            <pc:docMk/>
            <pc:sldMk cId="482442167" sldId="287"/>
            <ac:spMk id="2" creationId="{187BAB4A-B9E1-0641-ABB6-25DA32A165E9}"/>
          </ac:spMkLst>
        </pc:spChg>
        <pc:spChg chg="del">
          <ac:chgData name="Madich, Joseph" userId="e2455221-1821-4160-b6e7-d8b57e271024" providerId="ADAL" clId="{223D43E6-425E-9645-AE08-BFFB6397212F}" dt="2019-05-04T02:57:13.583" v="3023"/>
          <ac:spMkLst>
            <pc:docMk/>
            <pc:sldMk cId="482442167" sldId="287"/>
            <ac:spMk id="3" creationId="{051B00D5-58C6-0A4E-BE87-01661421994B}"/>
          </ac:spMkLst>
        </pc:spChg>
        <pc:picChg chg="add mod">
          <ac:chgData name="Madich, Joseph" userId="e2455221-1821-4160-b6e7-d8b57e271024" providerId="ADAL" clId="{223D43E6-425E-9645-AE08-BFFB6397212F}" dt="2019-05-04T12:17:58.854" v="3300" actId="1038"/>
          <ac:picMkLst>
            <pc:docMk/>
            <pc:sldMk cId="482442167" sldId="287"/>
            <ac:picMk id="5" creationId="{CF216A93-A2B8-CA46-B8E4-B38CD043955A}"/>
          </ac:picMkLst>
        </pc:picChg>
      </pc:sldChg>
      <pc:sldChg chg="addSp modSp add">
        <pc:chgData name="Madich, Joseph" userId="e2455221-1821-4160-b6e7-d8b57e271024" providerId="ADAL" clId="{223D43E6-425E-9645-AE08-BFFB6397212F}" dt="2019-05-04T03:09:19.107" v="3296" actId="14100"/>
        <pc:sldMkLst>
          <pc:docMk/>
          <pc:sldMk cId="2017215267" sldId="288"/>
        </pc:sldMkLst>
        <pc:spChg chg="mod">
          <ac:chgData name="Madich, Joseph" userId="e2455221-1821-4160-b6e7-d8b57e271024" providerId="ADAL" clId="{223D43E6-425E-9645-AE08-BFFB6397212F}" dt="2019-05-04T03:01:48.978" v="3048" actId="20577"/>
          <ac:spMkLst>
            <pc:docMk/>
            <pc:sldMk cId="2017215267" sldId="288"/>
            <ac:spMk id="2" creationId="{F0CF8AB4-9A7E-CF40-947A-0C05BFB38DEE}"/>
          </ac:spMkLst>
        </pc:spChg>
        <pc:spChg chg="mod">
          <ac:chgData name="Madich, Joseph" userId="e2455221-1821-4160-b6e7-d8b57e271024" providerId="ADAL" clId="{223D43E6-425E-9645-AE08-BFFB6397212F}" dt="2019-05-04T03:04:48.415" v="3283" actId="20577"/>
          <ac:spMkLst>
            <pc:docMk/>
            <pc:sldMk cId="2017215267" sldId="288"/>
            <ac:spMk id="3" creationId="{0632B27F-4067-BF49-A680-B6D5FCA9E4F7}"/>
          </ac:spMkLst>
        </pc:spChg>
        <pc:picChg chg="add mod">
          <ac:chgData name="Madich, Joseph" userId="e2455221-1821-4160-b6e7-d8b57e271024" providerId="ADAL" clId="{223D43E6-425E-9645-AE08-BFFB6397212F}" dt="2019-05-04T03:09:19.107" v="3296" actId="14100"/>
          <ac:picMkLst>
            <pc:docMk/>
            <pc:sldMk cId="2017215267" sldId="288"/>
            <ac:picMk id="5" creationId="{35139313-3148-1E4A-8BDF-E96D202689FB}"/>
          </ac:picMkLst>
        </pc:picChg>
        <pc:picChg chg="add mod">
          <ac:chgData name="Madich, Joseph" userId="e2455221-1821-4160-b6e7-d8b57e271024" providerId="ADAL" clId="{223D43E6-425E-9645-AE08-BFFB6397212F}" dt="2019-05-04T03:09:03.744" v="3294" actId="14100"/>
          <ac:picMkLst>
            <pc:docMk/>
            <pc:sldMk cId="2017215267" sldId="288"/>
            <ac:picMk id="6" creationId="{65B60824-7F18-F545-A918-7D220571F9AE}"/>
          </ac:picMkLst>
        </pc:picChg>
      </pc:sldChg>
    </pc:docChg>
  </pc:docChgLst>
  <pc:docChgLst>
    <pc:chgData name="Gampa, Ranjith" userId="S::ranjith.gampa@cardinalhealth.com::9e6829ee-b58f-49f6-a4ab-36a6d2a30262" providerId="AD" clId="Web-{DAA74125-9CB2-0B00-1D7E-FC48D6F8230E}"/>
    <pc:docChg chg="modSld">
      <pc:chgData name="Gampa, Ranjith" userId="S::ranjith.gampa@cardinalhealth.com::9e6829ee-b58f-49f6-a4ab-36a6d2a30262" providerId="AD" clId="Web-{DAA74125-9CB2-0B00-1D7E-FC48D6F8230E}" dt="2019-05-03T13:29:11.351" v="178" actId="20577"/>
      <pc:docMkLst>
        <pc:docMk/>
      </pc:docMkLst>
      <pc:sldChg chg="modSp">
        <pc:chgData name="Gampa, Ranjith" userId="S::ranjith.gampa@cardinalhealth.com::9e6829ee-b58f-49f6-a4ab-36a6d2a30262" providerId="AD" clId="Web-{DAA74125-9CB2-0B00-1D7E-FC48D6F8230E}" dt="2019-05-03T13:29:11.351" v="178" actId="20577"/>
        <pc:sldMkLst>
          <pc:docMk/>
          <pc:sldMk cId="3606835186" sldId="257"/>
        </pc:sldMkLst>
        <pc:spChg chg="mod">
          <ac:chgData name="Gampa, Ranjith" userId="S::ranjith.gampa@cardinalhealth.com::9e6829ee-b58f-49f6-a4ab-36a6d2a30262" providerId="AD" clId="Web-{DAA74125-9CB2-0B00-1D7E-FC48D6F8230E}" dt="2019-05-03T13:29:11.351" v="178" actId="20577"/>
          <ac:spMkLst>
            <pc:docMk/>
            <pc:sldMk cId="3606835186" sldId="257"/>
            <ac:spMk id="3" creationId="{584CB460-29AB-B342-AB1E-69E39D6D96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4A6E3-A702-F649-AE86-FEE4598EF396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C3D21-3E75-3244-A966-B7CD4F7C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4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why kids go to Hogwarts and why we have Code Camp as well as study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3D21-3E75-3244-A966-B7CD4F7CBD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0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wand and go through a simple challenge.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3D21-3E75-3244-A966-B7CD4F7CBD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6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91C3-43D2-DB4E-B52C-16C42F33B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CA368-6E62-1D4D-8246-77FB92965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C8CB9-0175-1749-868A-41D9608D3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3E35-4B83-5844-9F1D-732B317EBDD1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5D9DD-2BC8-0848-80C7-B4B2F488F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0CBF0-9F0A-0347-8039-888D9173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8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CC71-97F2-314D-ACC8-39782FC9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1E89A-4E42-E34A-BF71-A192EC9AA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6AF64-E772-2B4B-8D99-54ECF7E8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710-BB5D-C743-A138-699682210F17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BDD57-8EA7-9F48-91B9-897C2157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655CC-593C-284C-87C2-B17D1A20C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54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305FD-5521-5F43-96CC-E60A6EB6A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52A2F-6479-F448-A276-572318A31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917F-2BA3-1740-AF3F-25DFAE18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9A247-C523-8B49-9B19-09BA880834CC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5C4CA-B31E-4547-98F3-953CC4D9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8CB56-5401-414D-960B-092129E7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7048-5A84-CC4E-BC18-A9F302C4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F37DB-B5A9-3742-8D2A-901F2E29D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2668E-0CC3-DD45-9042-2C0855BCE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3BAF-05E7-0C4D-A71D-025BDBAA5FE8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E567D-C7D3-5F4B-AB15-AA8F5ADB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FF1DB-E7C4-9B4A-A18A-942CD1D2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34BE-A4B6-FA43-A38C-5786543E1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3287B-4F36-184E-B845-687651943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B7455-0B9D-6C49-89B8-B8C72F1A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8A270-6DA7-494C-8441-36BA6BDF0767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439ED-9E8D-4D46-90E6-739ADDB2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E5690-7960-0548-8335-F7BA0979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8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F10-D7D4-7749-9F43-D07EFDE8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1A927-758D-C741-87D6-4DFD7C86B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DA871-1426-3746-8B05-8A2D8B0C5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8D411-EBA2-F34D-99E8-5AE1059A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0D570-E134-674F-A8BB-5FA6B488C855}" type="datetime1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7C4B4-9ABF-2A48-8652-0EC360591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2EF7B-0AD2-9343-B709-8E46F2F5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2F16-D4FE-B44D-AD4E-4347B886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7C537-00CF-D342-A45C-7DAB0446C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13160-DD6F-DB47-8E89-49BFCBE69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8159C-73EE-7E4D-B699-02D6769CE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86E58-FDFC-E049-B945-C4F7F843B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49CA6-9F4B-5E44-BEEE-D1FF15A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8C6D-5ABB-D540-A8B8-5B4C8E689D21}" type="datetime1">
              <a:rPr lang="en-US" smtClean="0"/>
              <a:t>5/4/19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201EB-A19D-7A41-9330-F8328F72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F537D-34CE-DD4D-A712-FFA8E924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12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43E3-F922-F348-BC4F-BEC3F49D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17CAA-CDE3-BA40-B14E-5A4A32A3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B687-A211-A74D-A96E-DA933A47171A}" type="datetime1">
              <a:rPr lang="en-US" smtClean="0"/>
              <a:t>5/4/19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790EC-A732-9244-BBA3-ED22F14A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CDDC3-4C59-AB48-94D3-A0F73B5F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3AF99-4EB1-A140-AA5D-C2260E55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C9A9-3B93-0343-B856-E864E2388D7E}" type="datetime1">
              <a:rPr lang="en-US" smtClean="0"/>
              <a:t>5/4/19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32F2A-F9AC-3A43-8375-DF2709FB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CC0EE-D1B9-F54F-95B9-B78F2C7E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7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D418-0FE0-7845-BD1F-4AA9BAA5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E500A-1E83-8F45-BB46-87744346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606FF-C486-1540-B5C8-2422C811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031BF-A4B0-7540-92A8-2BEB5ADC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C6A4-D411-D54C-BE96-970B3AC8E01F}" type="datetime1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8C9E0-A1F8-1B4A-AEF5-614EE549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494EB-E696-D141-A050-3FC5CFF2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2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4BD7-DEC8-6043-A966-546FB39C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8A24D-2007-2742-BE4F-FA38D9027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A9478-127C-164E-850F-A52180690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334D0-A810-E14B-8DDD-D5FA03BB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04A-1C34-7B47-9558-755CDEDB7CA8}" type="datetime1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03668-97BA-F840-A38B-BD525A7B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D8E5E-D1E9-0644-B7EB-F35313A2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0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966D3C-73DB-924B-8072-851D9F49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D7D31-3F65-A544-AFB7-AF3EFFBC1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3EF86-9047-BB4E-9F96-517823229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77E18-497A-6343-86BC-D182F1B15E73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1390F-6FBA-424D-BF45-51EE08B6D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Fuse Code Camp - Hour of Code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0CB31-4216-3442-BF45-E21A061AA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6CCB8-6D76-0E49-80DC-2418E8D3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9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lfredservice.com/" TargetMode="External"/><Relationship Id="rId2" Type="http://schemas.openxmlformats.org/officeDocument/2006/relationships/hyperlink" Target="http://scrollmagic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pen.io/giana/full/GJMBEv" TargetMode="External"/><Relationship Id="rId4" Type="http://schemas.openxmlformats.org/officeDocument/2006/relationships/hyperlink" Target="https://codepen.io/natewiley/full/HBrb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RWub7BY-I0?feature=oembed" TargetMode="Externa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AQBzjE-kvI?feature=oembed" TargetMode="External"/><Relationship Id="rId4" Type="http://schemas.openxmlformats.org/officeDocument/2006/relationships/hyperlink" Target="https://hoc-2018.kano.me/challenges/001_hoc_wingardi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oah9hNHhi0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oc-2018.kano.me/challenges/002_hoc_bean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twABtCqecA?feature=oembed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RdGWLZEuxw?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oc-2018.kano.me/challenges/003_hoc_firework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XOHegT2aTk?feature=oembed" TargetMode="Externa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Sq5FlmYyCQ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oc-2018.kano.me/challenges/004_hoc_music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btoz0bSuI4?start=170&amp;feature=oembed" TargetMode="Externa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oc-2018.kano.me/challenges/005_hoc_fl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zEFdhOHtrI?feature=oembed" TargetMode="Externa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w03rSggXXU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7.tiff"/><Relationship Id="rId2" Type="http://schemas.openxmlformats.org/officeDocument/2006/relationships/hyperlink" Target="https://www.minecraft.net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kids.org/daniel/" TargetMode="External"/><Relationship Id="rId5" Type="http://schemas.openxmlformats.org/officeDocument/2006/relationships/image" Target="../media/image6.tiff"/><Relationship Id="rId4" Type="http://schemas.openxmlformats.org/officeDocument/2006/relationships/hyperlink" Target="https://www.lego.com/en-us/kids/boos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D2D50-8AEA-994B-A645-9B545BBC9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861" b="2188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C43F67-3265-CD40-A695-0335691A3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Making Magic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0433A-A6A7-B443-B5BB-A15AF725A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programming JavaScript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93107-45B0-EF43-8D93-AF160C3A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155459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7DF3-D99E-3F43-8B4A-9B91F546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CFEFA-7902-7743-B4C8-4D824BE6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02D7F-09A9-2540-B77F-7036975E4F41}"/>
              </a:ext>
            </a:extLst>
          </p:cNvPr>
          <p:cNvSpPr/>
          <p:nvPr/>
        </p:nvSpPr>
        <p:spPr>
          <a:xfrm>
            <a:off x="838200" y="1690688"/>
            <a:ext cx="10620982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&lt;html&gt;</a:t>
            </a:r>
          </a:p>
          <a:p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	&lt;head&gt;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	</a:t>
            </a:r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&lt;script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Monaco" pitchFamily="2" charset="77"/>
              </a:rPr>
              <a:t>type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=</a:t>
            </a:r>
            <a:r>
              <a:rPr lang="en-US" sz="1600" dirty="0">
                <a:solidFill>
                  <a:srgbClr val="008800"/>
                </a:solidFill>
                <a:latin typeface="Monaco" pitchFamily="2" charset="77"/>
              </a:rPr>
              <a:t>"text/</a:t>
            </a:r>
            <a:r>
              <a:rPr lang="en-US" sz="1600" dirty="0" err="1">
                <a:solidFill>
                  <a:srgbClr val="008800"/>
                </a:solidFill>
                <a:latin typeface="Monaco" pitchFamily="2" charset="77"/>
              </a:rPr>
              <a:t>javascript</a:t>
            </a:r>
            <a:r>
              <a:rPr lang="en-US" sz="1600" dirty="0">
                <a:solidFill>
                  <a:srgbClr val="008800"/>
                </a:solidFill>
                <a:latin typeface="Monaco" pitchFamily="2" charset="77"/>
              </a:rPr>
              <a:t>"</a:t>
            </a:r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&gt;</a:t>
            </a:r>
          </a:p>
          <a:p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			</a:t>
            </a:r>
            <a:r>
              <a:rPr lang="en-US" sz="1600" i="1" dirty="0">
                <a:solidFill>
                  <a:srgbClr val="000088"/>
                </a:solidFill>
                <a:latin typeface="Monaco" pitchFamily="2" charset="77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sayHello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{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			alert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(</a:t>
            </a:r>
            <a:r>
              <a:rPr lang="en-US" sz="1600" dirty="0">
                <a:solidFill>
                  <a:srgbClr val="008800"/>
                </a:solidFill>
                <a:latin typeface="Monaco" pitchFamily="2" charset="77"/>
              </a:rPr>
              <a:t>"Hello World"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);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		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}</a:t>
            </a:r>
          </a:p>
          <a:p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		</a:t>
            </a:r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&lt;/script&gt;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&lt;/head&gt;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&lt;style&gt;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	body 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{</a:t>
            </a:r>
          </a:p>
          <a:p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			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background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color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blue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;</a:t>
            </a:r>
          </a:p>
          <a:p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		}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&lt;/style&gt;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&lt;body&gt;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	</a:t>
            </a:r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&lt;input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Monaco" pitchFamily="2" charset="77"/>
              </a:rPr>
              <a:t>type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=</a:t>
            </a:r>
            <a:r>
              <a:rPr lang="en-US" sz="1600" dirty="0">
                <a:solidFill>
                  <a:srgbClr val="008800"/>
                </a:solidFill>
                <a:latin typeface="Monaco" pitchFamily="2" charset="77"/>
              </a:rPr>
              <a:t>"button"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Monaco" pitchFamily="2" charset="77"/>
              </a:rPr>
              <a:t>onclick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=</a:t>
            </a:r>
            <a:r>
              <a:rPr lang="en-US" sz="1600" dirty="0">
                <a:solidFill>
                  <a:srgbClr val="008800"/>
                </a:solidFill>
                <a:latin typeface="Monaco" pitchFamily="2" charset="77"/>
              </a:rPr>
              <a:t>"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sayHello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()</a:t>
            </a:r>
            <a:r>
              <a:rPr lang="en-US" sz="1600" dirty="0">
                <a:solidFill>
                  <a:srgbClr val="008800"/>
                </a:solidFill>
                <a:latin typeface="Monaco" pitchFamily="2" charset="77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Monaco" pitchFamily="2" charset="77"/>
              </a:rPr>
              <a:t>value</a:t>
            </a:r>
            <a:r>
              <a:rPr lang="en-US" sz="1600" dirty="0">
                <a:solidFill>
                  <a:srgbClr val="666600"/>
                </a:solidFill>
                <a:latin typeface="Monaco" pitchFamily="2" charset="77"/>
              </a:rPr>
              <a:t>=</a:t>
            </a:r>
            <a:r>
              <a:rPr lang="en-US" sz="1600" dirty="0">
                <a:solidFill>
                  <a:srgbClr val="008800"/>
                </a:solidFill>
                <a:latin typeface="Monaco" pitchFamily="2" charset="77"/>
              </a:rPr>
              <a:t>"Say Hello"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/&gt;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&lt;/body&gt;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</a:p>
          <a:p>
            <a:r>
              <a:rPr lang="en-US" sz="1600" dirty="0">
                <a:solidFill>
                  <a:srgbClr val="000088"/>
                </a:solidFill>
                <a:latin typeface="Monaco" pitchFamily="2" charset="77"/>
              </a:rPr>
              <a:t>&lt;/html&gt;</a:t>
            </a:r>
            <a:endParaRPr lang="en-US" sz="1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005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7DF3-D99E-3F43-8B4A-9B91F546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CFEFA-7902-7743-B4C8-4D824BE6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F2843-5D9A-8042-8204-D0BB999B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22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JavaScript?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B460-29AB-B342-AB1E-69E39D6D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large libraries of Magical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http://scrollmagic.io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http://alfredservice.com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https://codepen.io/natewiley/full/HBrbL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https://codepen.io/giana/full/GJMBEv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92234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&amp;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B460-29AB-B342-AB1E-69E39D6D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heart of how JavaScript works</a:t>
            </a:r>
          </a:p>
          <a:p>
            <a:r>
              <a:rPr lang="en-US" dirty="0"/>
              <a:t>Functions: are actions, describe something to do</a:t>
            </a:r>
          </a:p>
          <a:p>
            <a:r>
              <a:rPr lang="en-US" dirty="0"/>
              <a:t>Events: are special functions that also describe a response when the original action completes.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F39CD-DAB4-EF4C-A881-A7DA0A14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77" y="3709848"/>
            <a:ext cx="9711446" cy="264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22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B460-29AB-B342-AB1E-69E39D6D9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Temporary, named places to put information.</a:t>
            </a:r>
          </a:p>
          <a:p>
            <a:r>
              <a:rPr lang="en-US" dirty="0"/>
              <a:t>Set it aside until I need it, and I can change it any time.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B638F-E946-0A4D-97C4-03FBF494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1" y="3567240"/>
            <a:ext cx="10447097" cy="152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3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99F86-C862-8E46-802D-07C8CD90E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are information given to a function to help it do what it’s supposed to do.</a:t>
            </a:r>
          </a:p>
          <a:p>
            <a:r>
              <a:rPr lang="en-US" dirty="0"/>
              <a:t>Like magic words given to a spell!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CA3048-7D08-D742-846D-FE45B637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19" y="3252577"/>
            <a:ext cx="8485762" cy="31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9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&amp;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B460-29AB-B342-AB1E-69E39D6D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Reasons and ways for us to tell our functions what to do if something is true</a:t>
            </a:r>
          </a:p>
          <a:p>
            <a:r>
              <a:rPr lang="en-US" dirty="0"/>
              <a:t>Loops are conditionals to do repetitive operations until something is true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239A1-0067-B947-862C-45820184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18" y="3576678"/>
            <a:ext cx="7478138" cy="273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8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DD7B-0AD6-D340-96F0-12EC038B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7388-2958-5E44-AC90-A5AC91172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purposeful collection of variables and functions</a:t>
            </a:r>
          </a:p>
          <a:p>
            <a:endParaRPr lang="en-US" dirty="0"/>
          </a:p>
          <a:p>
            <a:pPr marL="0" indent="0" fontAlgn="ctr">
              <a:buNone/>
            </a:pPr>
            <a:r>
              <a:rPr lang="en-US" b="1" dirty="0"/>
              <a:t>Example:</a:t>
            </a:r>
            <a:endParaRPr lang="en-US" dirty="0"/>
          </a:p>
          <a:p>
            <a:r>
              <a:rPr lang="en-US" dirty="0"/>
              <a:t>Harry (Object)</a:t>
            </a:r>
          </a:p>
          <a:p>
            <a:pPr lvl="1"/>
            <a:r>
              <a:rPr lang="en-US" dirty="0"/>
              <a:t>Harry is tired (variable)</a:t>
            </a:r>
          </a:p>
          <a:p>
            <a:pPr lvl="2" fontAlgn="ctr"/>
            <a:r>
              <a:rPr lang="en-US" dirty="0"/>
              <a:t>yes or no</a:t>
            </a:r>
          </a:p>
          <a:p>
            <a:pPr lvl="1"/>
            <a:r>
              <a:rPr lang="en-US" dirty="0"/>
              <a:t>Harry casts a spell (function)</a:t>
            </a:r>
          </a:p>
          <a:p>
            <a:pPr lvl="1" fontAlgn="ctr"/>
            <a:r>
              <a:rPr lang="en-US" dirty="0"/>
              <a:t>Whether or not harry is tired (parameter)</a:t>
            </a:r>
          </a:p>
          <a:p>
            <a:pPr lvl="1"/>
            <a:r>
              <a:rPr lang="en-US" dirty="0"/>
              <a:t>Harry can swish his wand up (event)</a:t>
            </a:r>
          </a:p>
          <a:p>
            <a:pPr lvl="1" fontAlgn="ctr"/>
            <a:r>
              <a:rPr lang="en-US" dirty="0"/>
              <a:t>Magic words (parameter)</a:t>
            </a:r>
          </a:p>
          <a:p>
            <a:pPr lvl="1" fontAlgn="ctr"/>
            <a:r>
              <a:rPr lang="en-US" dirty="0"/>
              <a:t>If harry is not tired (conditional)</a:t>
            </a:r>
          </a:p>
          <a:p>
            <a:pPr lvl="2" fontAlgn="ctr"/>
            <a:r>
              <a:rPr lang="en-US" dirty="0"/>
              <a:t>Harry casts a spell (function)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1408D-87DE-9D4A-9129-5B7F2A77B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128809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Kano</a:t>
            </a:r>
          </a:p>
        </p:txBody>
      </p:sp>
      <p:pic>
        <p:nvPicPr>
          <p:cNvPr id="6" name="The Harry Potter Kano Coding Kit">
            <a:hlinkClick r:id="" action="ppaction://media"/>
            <a:extLst>
              <a:ext uri="{FF2B5EF4-FFF2-40B4-BE49-F238E27FC236}">
                <a16:creationId xmlns:a16="http://schemas.microsoft.com/office/drawing/2014/main" id="{0645F1CE-7FA7-8E4B-B387-58AB9CD387D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76351" y="1449421"/>
            <a:ext cx="8439298" cy="474699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60155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B460-29AB-B342-AB1E-69E39D6D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D0210-605F-9B46-8A66-4C38F103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48" y="1371116"/>
            <a:ext cx="10733903" cy="498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B460-29AB-B342-AB1E-69E39D6D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Joey Madich – Software Engineer</a:t>
            </a:r>
          </a:p>
          <a:p>
            <a:pPr lvl="1"/>
            <a:r>
              <a:rPr lang="en-US" dirty="0"/>
              <a:t>I like coding because I’ve always enjoyed building and making things that I think up in my imagination.</a:t>
            </a:r>
          </a:p>
          <a:p>
            <a:pPr lvl="2"/>
            <a:r>
              <a:rPr lang="en-US" dirty="0"/>
              <a:t>Legos, Forts outside, Model Cars, Rockets outside, Roller Coasters</a:t>
            </a:r>
          </a:p>
          <a:p>
            <a:pPr lvl="1"/>
            <a:r>
              <a:rPr lang="en-US" dirty="0"/>
              <a:t>JavaScript is my favorite language.</a:t>
            </a:r>
          </a:p>
          <a:p>
            <a:pPr lvl="1"/>
            <a:r>
              <a:rPr lang="en-US" dirty="0"/>
              <a:t>Harry Potter is one of my favorite stories.</a:t>
            </a:r>
          </a:p>
          <a:p>
            <a:pPr lvl="1"/>
            <a:endParaRPr lang="en-US" dirty="0"/>
          </a:p>
          <a:p>
            <a:r>
              <a:rPr lang="en-US" dirty="0"/>
              <a:t>Ranjith </a:t>
            </a:r>
            <a:r>
              <a:rPr lang="en-US" dirty="0" err="1"/>
              <a:t>Gampa</a:t>
            </a:r>
            <a:r>
              <a:rPr lang="en-US" dirty="0"/>
              <a:t> –</a:t>
            </a:r>
          </a:p>
          <a:p>
            <a:pPr lvl="1"/>
            <a:r>
              <a:rPr lang="en-US" dirty="0">
                <a:ea typeface="Verdana" panose="020B0604030504040204"/>
                <a:cs typeface="Verdana" panose="020B0604030504040204"/>
              </a:rPr>
              <a:t>I always wanted to be a software engineer because that enables me to simplify things in life.</a:t>
            </a:r>
          </a:p>
          <a:p>
            <a:pPr lvl="1"/>
            <a:r>
              <a:rPr lang="en-US" dirty="0">
                <a:ea typeface="Verdana" panose="020B0604030504040204"/>
                <a:cs typeface="Verdana" panose="020B0604030504040204"/>
              </a:rPr>
              <a:t>Java is my favorite language.</a:t>
            </a:r>
          </a:p>
          <a:p>
            <a:pPr lvl="1"/>
            <a:endParaRPr lang="en-US" dirty="0">
              <a:ea typeface="Verdana" panose="020B0604030504040204"/>
              <a:cs typeface="Verdana" panose="020B0604030504040204"/>
            </a:endParaRPr>
          </a:p>
          <a:p>
            <a:r>
              <a:rPr lang="en-US" dirty="0"/>
              <a:t>Around the Room!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3606835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2D53-6B35-6B4C-9E24-BC4A4598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Levitate a Feather</a:t>
            </a:r>
          </a:p>
        </p:txBody>
      </p:sp>
      <p:pic>
        <p:nvPicPr>
          <p:cNvPr id="5" name="Harry Potter Magic Spell - Wingardium Leviosa">
            <a:hlinkClick r:id="" action="ppaction://media"/>
            <a:extLst>
              <a:ext uri="{FF2B5EF4-FFF2-40B4-BE49-F238E27FC236}">
                <a16:creationId xmlns:a16="http://schemas.microsoft.com/office/drawing/2014/main" id="{ED36D9CB-BE97-B644-B369-46A786FC9F7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74920" y="1690688"/>
            <a:ext cx="6842159" cy="384862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0EBD-8073-F64D-83BF-46EE4312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5B186-7271-BC4F-A3C9-3801A50F32FC}"/>
              </a:ext>
            </a:extLst>
          </p:cNvPr>
          <p:cNvSpPr txBox="1"/>
          <p:nvPr/>
        </p:nvSpPr>
        <p:spPr>
          <a:xfrm>
            <a:off x="3002603" y="5763166"/>
            <a:ext cx="702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https://hoc-2018.kano.me/</a:t>
            </a:r>
            <a:r>
              <a:rPr lang="x-none">
                <a:solidFill>
                  <a:schemeClr val="bg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challenges</a:t>
            </a:r>
            <a:r>
              <a:rPr lang="x-none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/001_hoc_</a:t>
            </a:r>
            <a:r>
              <a:rPr lang="x-none">
                <a:noFill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ingardium</a:t>
            </a:r>
            <a:endParaRPr lang="x-non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6300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2D53-6B35-6B4C-9E24-BC4A4598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Levitate a Feather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0EBD-8073-F64D-83BF-46EE4312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AC6F4B-B2D2-714B-8795-75B1FC20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C220-260F-974C-A565-D60B220E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97" y="2005012"/>
            <a:ext cx="5735203" cy="325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83112B-885A-C34E-9644-E65BE12A8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38" y="2051428"/>
            <a:ext cx="5571443" cy="31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F95E-282C-B042-8A9F-7F98E066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Demo…</a:t>
            </a:r>
          </a:p>
        </p:txBody>
      </p:sp>
      <p:pic>
        <p:nvPicPr>
          <p:cNvPr id="5" name="(1/3) HTML coding for kids and caveman - HTML, Title and Tags">
            <a:hlinkClick r:id="" action="ppaction://media"/>
            <a:extLst>
              <a:ext uri="{FF2B5EF4-FFF2-40B4-BE49-F238E27FC236}">
                <a16:creationId xmlns:a16="http://schemas.microsoft.com/office/drawing/2014/main" id="{207A372E-DD4C-8045-8AC7-7FCE7FE13A2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77791-558F-9C48-AC6D-F2046D40D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184286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6A58-2027-414F-A98A-725F9C3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Bertie </a:t>
            </a:r>
            <a:r>
              <a:rPr lang="en-US" dirty="0" err="1"/>
              <a:t>Bott’s</a:t>
            </a:r>
            <a:r>
              <a:rPr lang="en-US" dirty="0"/>
              <a:t> Every-</a:t>
            </a:r>
            <a:r>
              <a:rPr lang="en-US" dirty="0" err="1"/>
              <a:t>Flavour</a:t>
            </a:r>
            <a:r>
              <a:rPr lang="en-US" dirty="0"/>
              <a:t> Beans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D9A89-DB69-734D-BD86-C32078D3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https://hoc-2018.kano.me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/challenges</a:t>
            </a:r>
            <a:r>
              <a:rPr lang="x-none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/002_hoc_beans</a:t>
            </a:r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8E40A-5B63-C743-A0C3-17C6E509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5" name="Harry Potter Bertie Bott's Every Flavor Bean">
            <a:hlinkClick r:id="" action="ppaction://media"/>
            <a:extLst>
              <a:ext uri="{FF2B5EF4-FFF2-40B4-BE49-F238E27FC236}">
                <a16:creationId xmlns:a16="http://schemas.microsoft.com/office/drawing/2014/main" id="{64D45BBF-4F1F-4B4E-86D6-C10F24514AF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8000" y="255107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6A58-2027-414F-A98A-725F9C3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Bertie </a:t>
            </a:r>
            <a:r>
              <a:rPr lang="en-US" dirty="0" err="1"/>
              <a:t>Bott’s</a:t>
            </a:r>
            <a:r>
              <a:rPr lang="en-US" dirty="0"/>
              <a:t> Every-</a:t>
            </a:r>
            <a:r>
              <a:rPr lang="en-US" dirty="0" err="1"/>
              <a:t>Flavour</a:t>
            </a:r>
            <a:r>
              <a:rPr lang="en-US" dirty="0"/>
              <a:t> Beans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D9A89-DB69-734D-BD86-C32078D3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8E40A-5B63-C743-A0C3-17C6E509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88BF9-911C-1545-B1EA-E3616F7C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131"/>
            <a:ext cx="6033243" cy="3273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7396A-734C-4941-B533-679930E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18" y="2416726"/>
            <a:ext cx="6181382" cy="316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68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F95E-282C-B042-8A9F-7F98E066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Demo…</a:t>
            </a:r>
          </a:p>
        </p:txBody>
      </p:sp>
      <p:pic>
        <p:nvPicPr>
          <p:cNvPr id="5" name="(2/3) HTML coding for kids and caveman - Image, Listing and Text Formatting">
            <a:hlinkClick r:id="" action="ppaction://media"/>
            <a:extLst>
              <a:ext uri="{FF2B5EF4-FFF2-40B4-BE49-F238E27FC236}">
                <a16:creationId xmlns:a16="http://schemas.microsoft.com/office/drawing/2014/main" id="{D4794A24-AF03-4646-A05F-5F91D4A6E46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77791-558F-9C48-AC6D-F2046D40D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157298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7FED-029E-A648-9661-8B35BF38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Fireworks that Fizz and Bang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A57F-F2FA-F14E-A1C5-D308B9411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825625"/>
            <a:ext cx="10833100" cy="4351338"/>
          </a:xfrm>
        </p:spPr>
        <p:txBody>
          <a:bodyPr/>
          <a:lstStyle/>
          <a:p>
            <a:r>
              <a:rPr lang="x-none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https://hoc-2018.kano.me/challenges/003_hoc_fireworks</a:t>
            </a:r>
            <a:endParaRPr lang="x-none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1E99F-0A3D-E14F-8AD1-59A3DAEA8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5" name="Hogwarts exams with Professor Umbridge | Harry Potter 5 and the Order of the Phoenix 2007 HD">
            <a:hlinkClick r:id="" action="ppaction://media"/>
            <a:extLst>
              <a:ext uri="{FF2B5EF4-FFF2-40B4-BE49-F238E27FC236}">
                <a16:creationId xmlns:a16="http://schemas.microsoft.com/office/drawing/2014/main" id="{D3DB7103-EE78-C848-AA55-790A772510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89250" y="26162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4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7FED-029E-A648-9661-8B35BF38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Fireworks that Fizz and Bang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1DC638-B584-5E4D-B919-EFAC94A20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45" y="1847850"/>
            <a:ext cx="6043809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1E99F-0A3D-E14F-8AD1-59A3DAEA8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B55E0-7E0A-4A4C-84BE-28A98376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51100"/>
            <a:ext cx="6096000" cy="281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35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F95E-282C-B042-8A9F-7F98E066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Demo…</a:t>
            </a:r>
          </a:p>
        </p:txBody>
      </p:sp>
      <p:pic>
        <p:nvPicPr>
          <p:cNvPr id="5" name="(3/3) HTML coding for kids and caveman - Anchor links">
            <a:hlinkClick r:id="" action="ppaction://media"/>
            <a:extLst>
              <a:ext uri="{FF2B5EF4-FFF2-40B4-BE49-F238E27FC236}">
                <a16:creationId xmlns:a16="http://schemas.microsoft.com/office/drawing/2014/main" id="{3C5D1034-2C0A-E643-BEC0-7EC10B2C539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77791-558F-9C48-AC6D-F2046D40D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42465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6404-FCE2-564F-BD73-78723CED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AF27-B1B0-424D-89BC-AC68E84270E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2F373A"/>
          </a:solidFill>
        </p:spPr>
        <p:txBody>
          <a:bodyPr/>
          <a:lstStyle/>
          <a:p>
            <a:r>
              <a:rPr lang="x-none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https://hoc-2018.kano.me/challenges/004_hoc_music</a:t>
            </a:r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D5BE5-54B1-364C-8492-42EE7289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5" name="Harry Potter and the Goblet of Fire - The Yule Ball (Part 1 of 2)">
            <a:hlinkClick r:id="" action="ppaction://media"/>
            <a:extLst>
              <a:ext uri="{FF2B5EF4-FFF2-40B4-BE49-F238E27FC236}">
                <a16:creationId xmlns:a16="http://schemas.microsoft.com/office/drawing/2014/main" id="{16BD5EFD-A214-8548-8F7C-008120DB55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8000" y="26162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4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B460-29AB-B342-AB1E-69E39D6D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your name?</a:t>
            </a:r>
          </a:p>
          <a:p>
            <a:r>
              <a:rPr lang="en-US" dirty="0"/>
              <a:t>Why did you come to code camp?</a:t>
            </a:r>
          </a:p>
          <a:p>
            <a:r>
              <a:rPr lang="en-US" dirty="0"/>
              <a:t>What’s your favorite Harry Potter book?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27431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6404-FCE2-564F-BD73-78723CED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AF27-B1B0-424D-89BC-AC68E84270E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2F373A"/>
          </a:solidFill>
        </p:spPr>
        <p:txBody>
          <a:bodyPr/>
          <a:lstStyle/>
          <a:p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D5BE5-54B1-364C-8492-42EE7289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8698B-B29C-CE48-945E-1EF5AC21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003"/>
            <a:ext cx="6153196" cy="4396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A432D-8C6B-794D-9F07-405D5B478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96" y="1965514"/>
            <a:ext cx="6332204" cy="40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0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A8E0-839A-D047-A6F3-5991BCAF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the Flying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88FDD-027E-A343-A876-5FD147989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https://hoc-2018.kano.me/challenges/005_hoc_fly</a:t>
            </a:r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98288-8D36-2B41-90DA-F49FB24A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7" name="Harry and Ron on the flying car">
            <a:hlinkClick r:id="" action="ppaction://media"/>
            <a:extLst>
              <a:ext uri="{FF2B5EF4-FFF2-40B4-BE49-F238E27FC236}">
                <a16:creationId xmlns:a16="http://schemas.microsoft.com/office/drawing/2014/main" id="{7F58B8AD-465A-034D-8765-9E8DC215EA3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8000" y="257738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A8E0-839A-D047-A6F3-5991BCAF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the Flying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88FDD-027E-A343-A876-5FD147989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98288-8D36-2B41-90DA-F49FB24A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CA40B-98DF-1642-8850-CBD54FA1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075"/>
            <a:ext cx="6172227" cy="4490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AFF7B-CFBD-0347-B883-5E504F82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63" y="1987414"/>
            <a:ext cx="6309337" cy="42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6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Harry Potter, Magic, JavaScript?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B460-29AB-B342-AB1E-69E39D6D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Magic and computer programming are similar…</a:t>
            </a:r>
          </a:p>
          <a:p>
            <a:r>
              <a:rPr lang="en-US" dirty="0"/>
              <a:t>Your code is like a magic spell, Set of instructions to perform something amazing, repeatable</a:t>
            </a:r>
          </a:p>
          <a:p>
            <a:r>
              <a:rPr lang="en-US" dirty="0"/>
              <a:t>A small change to a spell can have a big effect (good or bad)!</a:t>
            </a:r>
          </a:p>
          <a:p>
            <a:pPr lvl="1"/>
            <a:r>
              <a:rPr lang="en-US" dirty="0"/>
              <a:t>Seamus and the feather</a:t>
            </a:r>
          </a:p>
          <a:p>
            <a:r>
              <a:rPr lang="en-US" dirty="0"/>
              <a:t>A small change to code can have the same effect!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4209237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AB4A-B9E1-0641-ABB6-25DA32A1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seamus finnigan's explosions">
            <a:hlinkClick r:id="" action="ppaction://media"/>
            <a:extLst>
              <a:ext uri="{FF2B5EF4-FFF2-40B4-BE49-F238E27FC236}">
                <a16:creationId xmlns:a16="http://schemas.microsoft.com/office/drawing/2014/main" id="{CF216A93-A2B8-CA46-B8E4-B38CD043955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81563" y="642076"/>
            <a:ext cx="9909289" cy="55738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BC106-4BB4-134F-AAB9-CE79F45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4824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4DE7-C23A-264C-A52F-CB21F9E6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chat about the web…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96037-C2BF-874F-AA22-0E57CF561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web?</a:t>
            </a:r>
          </a:p>
          <a:p>
            <a:r>
              <a:rPr lang="en-US" dirty="0"/>
              <a:t>What is a network, and what is a server?</a:t>
            </a:r>
          </a:p>
          <a:p>
            <a:r>
              <a:rPr lang="en-US" dirty="0"/>
              <a:t>What is HTTP?</a:t>
            </a:r>
          </a:p>
          <a:p>
            <a:r>
              <a:rPr lang="en-US" dirty="0"/>
              <a:t>What is DNS?</a:t>
            </a:r>
          </a:p>
          <a:p>
            <a:r>
              <a:rPr lang="en-US" dirty="0"/>
              <a:t>How do I get content on the web?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40157-D2E1-FA47-8DD2-34E80C0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</p:spTree>
    <p:extLst>
      <p:ext uri="{BB962C8B-B14F-4D97-AF65-F5344CB8AC3E}">
        <p14:creationId xmlns:p14="http://schemas.microsoft.com/office/powerpoint/2010/main" val="382413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8AB4-9A7E-CF40-947A-0C05BFB3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Mischief Managed…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B27F-4067-BF49-A680-B6D5FCA9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Sites</a:t>
            </a:r>
          </a:p>
          <a:p>
            <a:pPr lvl="1"/>
            <a:r>
              <a:rPr lang="en-US" dirty="0"/>
              <a:t>Pages – HTML, CSS, JavaScript</a:t>
            </a:r>
          </a:p>
          <a:p>
            <a:r>
              <a:rPr lang="en-US" dirty="0"/>
              <a:t>Document Object Model</a:t>
            </a:r>
          </a:p>
          <a:p>
            <a:endParaRPr lang="en-US" dirty="0"/>
          </a:p>
          <a:p>
            <a:r>
              <a:rPr lang="en-US" dirty="0"/>
              <a:t>Messing with Google</a:t>
            </a:r>
          </a:p>
          <a:p>
            <a:pPr lvl="1"/>
            <a:r>
              <a:rPr lang="en-US" dirty="0"/>
              <a:t>Chrome Developer Tools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449D5-2457-444D-9490-B2852C61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39313-3148-1E4A-8BDF-E96D2026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18415"/>
            <a:ext cx="6497097" cy="310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60824-7F18-F545-A918-7D220571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5412406"/>
            <a:ext cx="11058728" cy="3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1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JavaScript?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B460-29AB-B342-AB1E-69E39D6D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websites?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07D33DAB-7910-AB4A-9389-6AFBFC7F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965" y="2630158"/>
            <a:ext cx="2742271" cy="274227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299EE119-0883-A44B-AB1D-63084AED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3859251"/>
            <a:ext cx="2540000" cy="1905000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29916E2F-B466-BD47-B90B-04AF82DAC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764" y="3160751"/>
            <a:ext cx="1905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9EC2-B7EE-3240-A328-0ED948C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JavaScript?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B460-29AB-B342-AB1E-69E39D6D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the programming language of the web</a:t>
            </a:r>
          </a:p>
          <a:p>
            <a:r>
              <a:rPr lang="en-US" dirty="0"/>
              <a:t>Allows you to do amazing things on web pages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E06A-C26C-564D-8590-FAA2D7A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Fuse Code Camp - Hour of Code - 2019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519E5-E5E7-BD4E-8994-536FE5084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974" y="2913521"/>
            <a:ext cx="4418051" cy="34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7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938</Words>
  <Application>Microsoft Macintosh PowerPoint</Application>
  <PresentationFormat>Widescreen</PresentationFormat>
  <Paragraphs>149</Paragraphs>
  <Slides>32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Monaco</vt:lpstr>
      <vt:lpstr>Verdana</vt:lpstr>
      <vt:lpstr>Office Theme</vt:lpstr>
      <vt:lpstr>Making Magic</vt:lpstr>
      <vt:lpstr>Introduction</vt:lpstr>
      <vt:lpstr>Introduction</vt:lpstr>
      <vt:lpstr>Harry Potter, Magic, JavaScript?</vt:lpstr>
      <vt:lpstr>PowerPoint Presentation</vt:lpstr>
      <vt:lpstr>Let’s chat about the web…</vt:lpstr>
      <vt:lpstr>Mischief Managed…</vt:lpstr>
      <vt:lpstr>What is JavaScript?</vt:lpstr>
      <vt:lpstr>What is JavaScript?</vt:lpstr>
      <vt:lpstr>Simple Example</vt:lpstr>
      <vt:lpstr>Simple Example</vt:lpstr>
      <vt:lpstr>What is JavaScript?</vt:lpstr>
      <vt:lpstr>Functions &amp; Events</vt:lpstr>
      <vt:lpstr>Variables</vt:lpstr>
      <vt:lpstr>Parameters</vt:lpstr>
      <vt:lpstr>Conditionals &amp; Loops</vt:lpstr>
      <vt:lpstr>Objects</vt:lpstr>
      <vt:lpstr>Kano</vt:lpstr>
      <vt:lpstr>Let’s Get Set Up</vt:lpstr>
      <vt:lpstr>Levitate a Feather</vt:lpstr>
      <vt:lpstr>Levitate a Feather</vt:lpstr>
      <vt:lpstr>Practical Demo…</vt:lpstr>
      <vt:lpstr>Bertie Bott’s Every-Flavour Beans</vt:lpstr>
      <vt:lpstr>Bertie Bott’s Every-Flavour Beans</vt:lpstr>
      <vt:lpstr>Practical Demo…</vt:lpstr>
      <vt:lpstr>Fireworks that Fizz and Bang</vt:lpstr>
      <vt:lpstr>Fireworks that Fizz and Bang</vt:lpstr>
      <vt:lpstr>Practical Demo…</vt:lpstr>
      <vt:lpstr>Control Music</vt:lpstr>
      <vt:lpstr>Control Music</vt:lpstr>
      <vt:lpstr>Control the Flying Car</vt:lpstr>
      <vt:lpstr>Control the Flying Car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Magic</dc:title>
  <dc:creator>Madich, Joseph</dc:creator>
  <cp:lastModifiedBy>Madich, Joseph</cp:lastModifiedBy>
  <cp:revision>21</cp:revision>
  <dcterms:created xsi:type="dcterms:W3CDTF">2019-04-16T15:10:02Z</dcterms:created>
  <dcterms:modified xsi:type="dcterms:W3CDTF">2019-05-04T17:42:20Z</dcterms:modified>
</cp:coreProperties>
</file>